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64" r:id="rId4"/>
    <p:sldId id="257" r:id="rId5"/>
    <p:sldId id="267" r:id="rId6"/>
    <p:sldId id="269" r:id="rId7"/>
    <p:sldId id="270" r:id="rId8"/>
    <p:sldId id="258" r:id="rId9"/>
    <p:sldId id="262" r:id="rId10"/>
    <p:sldId id="265" r:id="rId11"/>
    <p:sldId id="275" r:id="rId12"/>
    <p:sldId id="276" r:id="rId13"/>
    <p:sldId id="266" r:id="rId14"/>
    <p:sldId id="271" r:id="rId15"/>
    <p:sldId id="272" r:id="rId16"/>
    <p:sldId id="277" r:id="rId17"/>
    <p:sldId id="279" r:id="rId18"/>
    <p:sldId id="268" r:id="rId19"/>
    <p:sldId id="273" r:id="rId20"/>
    <p:sldId id="259" r:id="rId21"/>
    <p:sldId id="260" r:id="rId22"/>
    <p:sldId id="280" r:id="rId23"/>
    <p:sldId id="261" r:id="rId24"/>
  </p:sldIdLst>
  <p:sldSz cx="12192000" cy="6858000"/>
  <p:notesSz cx="6858000" cy="9144000"/>
  <p:embeddedFontLst>
    <p:embeddedFont>
      <p:font typeface="Yu Gothic" panose="020B0400000000000000" pitchFamily="34" charset="-128"/>
      <p:regular r:id="rId25"/>
      <p:bold r:id="rId26"/>
    </p:embeddedFont>
    <p:embeddedFont>
      <p:font typeface="Yu Mincho Demibold" panose="02020600000000000000" pitchFamily="18" charset="-128"/>
      <p:bold r:id="rId27"/>
    </p:embeddedFont>
    <p:embeddedFont>
      <p:font typeface="標楷體" panose="03000509000000000000" pitchFamily="65" charset="-120"/>
      <p:regular r:id="rId28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A0B2"/>
    <a:srgbClr val="E9EBF5"/>
    <a:srgbClr val="A4A8D1"/>
    <a:srgbClr val="A4BFEB"/>
    <a:srgbClr val="000000"/>
    <a:srgbClr val="8CABBE"/>
    <a:srgbClr val="BCA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5A7A5D-88E9-4E8A-BC34-4AFCBAEADA3E}" v="45" dt="2021-12-09T15:02:54.0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angCheng-Hao" userId="f0aac794-645a-4ec8-9589-ded38b304537" providerId="ADAL" clId="{365A7A5D-88E9-4E8A-BC34-4AFCBAEADA3E}"/>
    <pc:docChg chg="undo custSel addSld delSld modSld sldOrd">
      <pc:chgData name="ZhangCheng-Hao" userId="f0aac794-645a-4ec8-9589-ded38b304537" providerId="ADAL" clId="{365A7A5D-88E9-4E8A-BC34-4AFCBAEADA3E}" dt="2021-12-09T15:38:27.685" v="1808" actId="207"/>
      <pc:docMkLst>
        <pc:docMk/>
      </pc:docMkLst>
      <pc:sldChg chg="addSp modSp new mod setBg">
        <pc:chgData name="ZhangCheng-Hao" userId="f0aac794-645a-4ec8-9589-ded38b304537" providerId="ADAL" clId="{365A7A5D-88E9-4E8A-BC34-4AFCBAEADA3E}" dt="2021-12-09T15:37:44.451" v="1806" actId="208"/>
        <pc:sldMkLst>
          <pc:docMk/>
          <pc:sldMk cId="2160935247" sldId="256"/>
        </pc:sldMkLst>
        <pc:spChg chg="mod">
          <ac:chgData name="ZhangCheng-Hao" userId="f0aac794-645a-4ec8-9589-ded38b304537" providerId="ADAL" clId="{365A7A5D-88E9-4E8A-BC34-4AFCBAEADA3E}" dt="2021-12-09T14:02:30.011" v="414" actId="114"/>
          <ac:spMkLst>
            <pc:docMk/>
            <pc:sldMk cId="2160935247" sldId="256"/>
            <ac:spMk id="2" creationId="{65596B6A-0A59-42D1-BEB1-1CA64C932FDF}"/>
          </ac:spMkLst>
        </pc:spChg>
        <pc:spChg chg="mod">
          <ac:chgData name="ZhangCheng-Hao" userId="f0aac794-645a-4ec8-9589-ded38b304537" providerId="ADAL" clId="{365A7A5D-88E9-4E8A-BC34-4AFCBAEADA3E}" dt="2021-12-09T14:01:47.608" v="398" actId="2711"/>
          <ac:spMkLst>
            <pc:docMk/>
            <pc:sldMk cId="2160935247" sldId="256"/>
            <ac:spMk id="3" creationId="{6A3AE5C7-CD79-4AD4-BF4C-F910A8FDDE79}"/>
          </ac:spMkLst>
        </pc:spChg>
        <pc:spChg chg="add mod ord">
          <ac:chgData name="ZhangCheng-Hao" userId="f0aac794-645a-4ec8-9589-ded38b304537" providerId="ADAL" clId="{365A7A5D-88E9-4E8A-BC34-4AFCBAEADA3E}" dt="2021-12-09T15:37:44.451" v="1806" actId="208"/>
          <ac:spMkLst>
            <pc:docMk/>
            <pc:sldMk cId="2160935247" sldId="256"/>
            <ac:spMk id="4" creationId="{93FA9BB6-5A79-4C13-93F2-6C2EE8F1FD9B}"/>
          </ac:spMkLst>
        </pc:spChg>
        <pc:spChg chg="add">
          <ac:chgData name="ZhangCheng-Hao" userId="f0aac794-645a-4ec8-9589-ded38b304537" providerId="ADAL" clId="{365A7A5D-88E9-4E8A-BC34-4AFCBAEADA3E}" dt="2021-12-05T07:11:15.764" v="191" actId="26606"/>
          <ac:spMkLst>
            <pc:docMk/>
            <pc:sldMk cId="2160935247" sldId="256"/>
            <ac:spMk id="8" creationId="{934F1179-B481-4F9E-BCA3-AFB972070F83}"/>
          </ac:spMkLst>
        </pc:spChg>
        <pc:spChg chg="add">
          <ac:chgData name="ZhangCheng-Hao" userId="f0aac794-645a-4ec8-9589-ded38b304537" providerId="ADAL" clId="{365A7A5D-88E9-4E8A-BC34-4AFCBAEADA3E}" dt="2021-12-05T07:11:15.764" v="191" actId="26606"/>
          <ac:spMkLst>
            <pc:docMk/>
            <pc:sldMk cId="2160935247" sldId="256"/>
            <ac:spMk id="10" creationId="{827DC2C4-B485-428A-BF4A-472D2967F47F}"/>
          </ac:spMkLst>
        </pc:spChg>
        <pc:spChg chg="add">
          <ac:chgData name="ZhangCheng-Hao" userId="f0aac794-645a-4ec8-9589-ded38b304537" providerId="ADAL" clId="{365A7A5D-88E9-4E8A-BC34-4AFCBAEADA3E}" dt="2021-12-05T07:11:15.764" v="191" actId="26606"/>
          <ac:spMkLst>
            <pc:docMk/>
            <pc:sldMk cId="2160935247" sldId="256"/>
            <ac:spMk id="12" creationId="{EE04B5EB-F158-4507-90DD-BD23620C7CC9}"/>
          </ac:spMkLst>
        </pc:spChg>
      </pc:sldChg>
      <pc:sldChg chg="modSp mod">
        <pc:chgData name="ZhangCheng-Hao" userId="f0aac794-645a-4ec8-9589-ded38b304537" providerId="ADAL" clId="{365A7A5D-88E9-4E8A-BC34-4AFCBAEADA3E}" dt="2021-12-09T14:46:54.443" v="1341" actId="20577"/>
        <pc:sldMkLst>
          <pc:docMk/>
          <pc:sldMk cId="4064809190" sldId="257"/>
        </pc:sldMkLst>
        <pc:spChg chg="mod">
          <ac:chgData name="ZhangCheng-Hao" userId="f0aac794-645a-4ec8-9589-ded38b304537" providerId="ADAL" clId="{365A7A5D-88E9-4E8A-BC34-4AFCBAEADA3E}" dt="2021-12-09T14:46:54.443" v="1341" actId="20577"/>
          <ac:spMkLst>
            <pc:docMk/>
            <pc:sldMk cId="4064809190" sldId="257"/>
            <ac:spMk id="3" creationId="{C10E3B3B-B68A-438F-B91B-D7851E177497}"/>
          </ac:spMkLst>
        </pc:spChg>
      </pc:sldChg>
      <pc:sldChg chg="modSp mod">
        <pc:chgData name="ZhangCheng-Hao" userId="f0aac794-645a-4ec8-9589-ded38b304537" providerId="ADAL" clId="{365A7A5D-88E9-4E8A-BC34-4AFCBAEADA3E}" dt="2021-12-09T15:05:16.408" v="1689" actId="27636"/>
        <pc:sldMkLst>
          <pc:docMk/>
          <pc:sldMk cId="3538334767" sldId="259"/>
        </pc:sldMkLst>
        <pc:spChg chg="mod">
          <ac:chgData name="ZhangCheng-Hao" userId="f0aac794-645a-4ec8-9589-ded38b304537" providerId="ADAL" clId="{365A7A5D-88E9-4E8A-BC34-4AFCBAEADA3E}" dt="2021-12-09T15:05:16.408" v="1689" actId="27636"/>
          <ac:spMkLst>
            <pc:docMk/>
            <pc:sldMk cId="3538334767" sldId="259"/>
            <ac:spMk id="3" creationId="{76A10B0F-3C28-4A9C-9044-D4D5177AC2E0}"/>
          </ac:spMkLst>
        </pc:spChg>
      </pc:sldChg>
      <pc:sldChg chg="modSp mod">
        <pc:chgData name="ZhangCheng-Hao" userId="f0aac794-645a-4ec8-9589-ded38b304537" providerId="ADAL" clId="{365A7A5D-88E9-4E8A-BC34-4AFCBAEADA3E}" dt="2021-12-09T15:05:56.669" v="1713" actId="20577"/>
        <pc:sldMkLst>
          <pc:docMk/>
          <pc:sldMk cId="4026309037" sldId="260"/>
        </pc:sldMkLst>
        <pc:spChg chg="mod">
          <ac:chgData name="ZhangCheng-Hao" userId="f0aac794-645a-4ec8-9589-ded38b304537" providerId="ADAL" clId="{365A7A5D-88E9-4E8A-BC34-4AFCBAEADA3E}" dt="2021-12-09T15:05:56.669" v="1713" actId="20577"/>
          <ac:spMkLst>
            <pc:docMk/>
            <pc:sldMk cId="4026309037" sldId="260"/>
            <ac:spMk id="3" creationId="{732C185E-1C0E-47FF-98F3-2148B70C68A3}"/>
          </ac:spMkLst>
        </pc:spChg>
      </pc:sldChg>
      <pc:sldChg chg="addSp delSp modSp mod setBg">
        <pc:chgData name="ZhangCheng-Hao" userId="f0aac794-645a-4ec8-9589-ded38b304537" providerId="ADAL" clId="{365A7A5D-88E9-4E8A-BC34-4AFCBAEADA3E}" dt="2021-12-03T13:26:06.762" v="93"/>
        <pc:sldMkLst>
          <pc:docMk/>
          <pc:sldMk cId="2199456844" sldId="261"/>
        </pc:sldMkLst>
        <pc:spChg chg="mod">
          <ac:chgData name="ZhangCheng-Hao" userId="f0aac794-645a-4ec8-9589-ded38b304537" providerId="ADAL" clId="{365A7A5D-88E9-4E8A-BC34-4AFCBAEADA3E}" dt="2021-12-03T13:23:40.178" v="79" actId="26606"/>
          <ac:spMkLst>
            <pc:docMk/>
            <pc:sldMk cId="2199456844" sldId="261"/>
            <ac:spMk id="2" creationId="{7B43CFA5-2128-4218-8395-C065F19EFA89}"/>
          </ac:spMkLst>
        </pc:spChg>
        <pc:spChg chg="del">
          <ac:chgData name="ZhangCheng-Hao" userId="f0aac794-645a-4ec8-9589-ded38b304537" providerId="ADAL" clId="{365A7A5D-88E9-4E8A-BC34-4AFCBAEADA3E}" dt="2021-12-03T13:23:27.429" v="72"/>
          <ac:spMkLst>
            <pc:docMk/>
            <pc:sldMk cId="2199456844" sldId="261"/>
            <ac:spMk id="3" creationId="{22123708-82B2-44B4-816C-EA956D9729A7}"/>
          </ac:spMkLst>
        </pc:spChg>
        <pc:spChg chg="add">
          <ac:chgData name="ZhangCheng-Hao" userId="f0aac794-645a-4ec8-9589-ded38b304537" providerId="ADAL" clId="{365A7A5D-88E9-4E8A-BC34-4AFCBAEADA3E}" dt="2021-12-03T13:23:40.178" v="79" actId="26606"/>
          <ac:spMkLst>
            <pc:docMk/>
            <pc:sldMk cId="2199456844" sldId="261"/>
            <ac:spMk id="6" creationId="{DE7FFD28-545C-4C88-A2E7-152FB234C92C}"/>
          </ac:spMkLst>
        </pc:spChg>
        <pc:spChg chg="add del">
          <ac:chgData name="ZhangCheng-Hao" userId="f0aac794-645a-4ec8-9589-ded38b304537" providerId="ADAL" clId="{365A7A5D-88E9-4E8A-BC34-4AFCBAEADA3E}" dt="2021-12-03T13:23:38.588" v="76" actId="26606"/>
          <ac:spMkLst>
            <pc:docMk/>
            <pc:sldMk cId="2199456844" sldId="261"/>
            <ac:spMk id="9" creationId="{DE7FFD28-545C-4C88-A2E7-152FB234C92C}"/>
          </ac:spMkLst>
        </pc:spChg>
        <pc:graphicFrameChg chg="add mod modGraphic">
          <ac:chgData name="ZhangCheng-Hao" userId="f0aac794-645a-4ec8-9589-ded38b304537" providerId="ADAL" clId="{365A7A5D-88E9-4E8A-BC34-4AFCBAEADA3E}" dt="2021-12-03T13:26:06.762" v="93"/>
          <ac:graphicFrameMkLst>
            <pc:docMk/>
            <pc:sldMk cId="2199456844" sldId="261"/>
            <ac:graphicFrameMk id="4" creationId="{2385AF87-5A63-4B22-B951-F4DCC1B3E6B3}"/>
          </ac:graphicFrameMkLst>
        </pc:graphicFrameChg>
      </pc:sldChg>
      <pc:sldChg chg="modSp mod">
        <pc:chgData name="ZhangCheng-Hao" userId="f0aac794-645a-4ec8-9589-ded38b304537" providerId="ADAL" clId="{365A7A5D-88E9-4E8A-BC34-4AFCBAEADA3E}" dt="2021-12-05T07:14:46.025" v="232" actId="20577"/>
        <pc:sldMkLst>
          <pc:docMk/>
          <pc:sldMk cId="3865294835" sldId="262"/>
        </pc:sldMkLst>
        <pc:spChg chg="mod">
          <ac:chgData name="ZhangCheng-Hao" userId="f0aac794-645a-4ec8-9589-ded38b304537" providerId="ADAL" clId="{365A7A5D-88E9-4E8A-BC34-4AFCBAEADA3E}" dt="2021-12-05T07:05:06.278" v="105" actId="20577"/>
          <ac:spMkLst>
            <pc:docMk/>
            <pc:sldMk cId="3865294835" sldId="262"/>
            <ac:spMk id="2" creationId="{1FEAB109-EFC3-44F4-BD0C-EB4B53E117D2}"/>
          </ac:spMkLst>
        </pc:spChg>
        <pc:spChg chg="mod">
          <ac:chgData name="ZhangCheng-Hao" userId="f0aac794-645a-4ec8-9589-ded38b304537" providerId="ADAL" clId="{365A7A5D-88E9-4E8A-BC34-4AFCBAEADA3E}" dt="2021-12-05T07:14:46.025" v="232" actId="20577"/>
          <ac:spMkLst>
            <pc:docMk/>
            <pc:sldMk cId="3865294835" sldId="262"/>
            <ac:spMk id="4" creationId="{4C8BE337-0BEB-4856-9FCE-AF6A5B291C68}"/>
          </ac:spMkLst>
        </pc:spChg>
      </pc:sldChg>
      <pc:sldChg chg="modSp mod">
        <pc:chgData name="ZhangCheng-Hao" userId="f0aac794-645a-4ec8-9589-ded38b304537" providerId="ADAL" clId="{365A7A5D-88E9-4E8A-BC34-4AFCBAEADA3E}" dt="2021-12-09T15:38:27.685" v="1808" actId="207"/>
        <pc:sldMkLst>
          <pc:docMk/>
          <pc:sldMk cId="3763289327" sldId="263"/>
        </pc:sldMkLst>
        <pc:spChg chg="mod">
          <ac:chgData name="ZhangCheng-Hao" userId="f0aac794-645a-4ec8-9589-ded38b304537" providerId="ADAL" clId="{365A7A5D-88E9-4E8A-BC34-4AFCBAEADA3E}" dt="2021-12-09T15:38:27.685" v="1808" actId="207"/>
          <ac:spMkLst>
            <pc:docMk/>
            <pc:sldMk cId="3763289327" sldId="263"/>
            <ac:spMk id="3" creationId="{414666A9-4F53-4F74-A83A-74E8E19CEB21}"/>
          </ac:spMkLst>
        </pc:spChg>
      </pc:sldChg>
      <pc:sldChg chg="addSp modSp mod setBg">
        <pc:chgData name="ZhangCheng-Hao" userId="f0aac794-645a-4ec8-9589-ded38b304537" providerId="ADAL" clId="{365A7A5D-88E9-4E8A-BC34-4AFCBAEADA3E}" dt="2021-12-05T07:16:34.540" v="238" actId="255"/>
        <pc:sldMkLst>
          <pc:docMk/>
          <pc:sldMk cId="3458060896" sldId="264"/>
        </pc:sldMkLst>
        <pc:spChg chg="mod">
          <ac:chgData name="ZhangCheng-Hao" userId="f0aac794-645a-4ec8-9589-ded38b304537" providerId="ADAL" clId="{365A7A5D-88E9-4E8A-BC34-4AFCBAEADA3E}" dt="2021-12-05T07:15:59.913" v="237" actId="26606"/>
          <ac:spMkLst>
            <pc:docMk/>
            <pc:sldMk cId="3458060896" sldId="264"/>
            <ac:spMk id="2" creationId="{899ACD34-7892-41FB-8750-03EC91D07BCC}"/>
          </ac:spMkLst>
        </pc:spChg>
        <pc:spChg chg="add">
          <ac:chgData name="ZhangCheng-Hao" userId="f0aac794-645a-4ec8-9589-ded38b304537" providerId="ADAL" clId="{365A7A5D-88E9-4E8A-BC34-4AFCBAEADA3E}" dt="2021-12-05T07:15:59.913" v="237" actId="26606"/>
          <ac:spMkLst>
            <pc:docMk/>
            <pc:sldMk cId="3458060896" sldId="264"/>
            <ac:spMk id="9" creationId="{955A2079-FA98-4876-80F0-72364A7D2EA4}"/>
          </ac:spMkLst>
        </pc:spChg>
        <pc:graphicFrameChg chg="mod modGraphic">
          <ac:chgData name="ZhangCheng-Hao" userId="f0aac794-645a-4ec8-9589-ded38b304537" providerId="ADAL" clId="{365A7A5D-88E9-4E8A-BC34-4AFCBAEADA3E}" dt="2021-12-05T07:16:34.540" v="238" actId="255"/>
          <ac:graphicFrameMkLst>
            <pc:docMk/>
            <pc:sldMk cId="3458060896" sldId="264"/>
            <ac:graphicFrameMk id="4" creationId="{D06F42E6-330A-40EC-91C0-73647122591B}"/>
          </ac:graphicFrameMkLst>
        </pc:graphicFrameChg>
      </pc:sldChg>
      <pc:sldChg chg="modSp add mod">
        <pc:chgData name="ZhangCheng-Hao" userId="f0aac794-645a-4ec8-9589-ded38b304537" providerId="ADAL" clId="{365A7A5D-88E9-4E8A-BC34-4AFCBAEADA3E}" dt="2021-12-09T14:00:29.821" v="392" actId="113"/>
        <pc:sldMkLst>
          <pc:docMk/>
          <pc:sldMk cId="1122536995" sldId="265"/>
        </pc:sldMkLst>
        <pc:spChg chg="mod">
          <ac:chgData name="ZhangCheng-Hao" userId="f0aac794-645a-4ec8-9589-ded38b304537" providerId="ADAL" clId="{365A7A5D-88E9-4E8A-BC34-4AFCBAEADA3E}" dt="2021-12-05T07:08:20.612" v="190" actId="20577"/>
          <ac:spMkLst>
            <pc:docMk/>
            <pc:sldMk cId="1122536995" sldId="265"/>
            <ac:spMk id="2" creationId="{1FEAB109-EFC3-44F4-BD0C-EB4B53E117D2}"/>
          </ac:spMkLst>
        </pc:spChg>
        <pc:spChg chg="mod">
          <ac:chgData name="ZhangCheng-Hao" userId="f0aac794-645a-4ec8-9589-ded38b304537" providerId="ADAL" clId="{365A7A5D-88E9-4E8A-BC34-4AFCBAEADA3E}" dt="2021-12-09T14:00:29.821" v="392" actId="113"/>
          <ac:spMkLst>
            <pc:docMk/>
            <pc:sldMk cId="1122536995" sldId="265"/>
            <ac:spMk id="4" creationId="{4C8BE337-0BEB-4856-9FCE-AF6A5B291C68}"/>
          </ac:spMkLst>
        </pc:spChg>
      </pc:sldChg>
      <pc:sldChg chg="modSp add mod">
        <pc:chgData name="ZhangCheng-Hao" userId="f0aac794-645a-4ec8-9589-ded38b304537" providerId="ADAL" clId="{365A7A5D-88E9-4E8A-BC34-4AFCBAEADA3E}" dt="2021-12-09T14:00:19.760" v="390" actId="113"/>
        <pc:sldMkLst>
          <pc:docMk/>
          <pc:sldMk cId="781552118" sldId="266"/>
        </pc:sldMkLst>
        <pc:spChg chg="mod">
          <ac:chgData name="ZhangCheng-Hao" userId="f0aac794-645a-4ec8-9589-ded38b304537" providerId="ADAL" clId="{365A7A5D-88E9-4E8A-BC34-4AFCBAEADA3E}" dt="2021-12-09T14:00:19.760" v="390" actId="113"/>
          <ac:spMkLst>
            <pc:docMk/>
            <pc:sldMk cId="781552118" sldId="266"/>
            <ac:spMk id="4" creationId="{4C8BE337-0BEB-4856-9FCE-AF6A5B291C68}"/>
          </ac:spMkLst>
        </pc:spChg>
      </pc:sldChg>
      <pc:sldChg chg="addSp delSp modSp mod">
        <pc:chgData name="ZhangCheng-Hao" userId="f0aac794-645a-4ec8-9589-ded38b304537" providerId="ADAL" clId="{365A7A5D-88E9-4E8A-BC34-4AFCBAEADA3E}" dt="2021-12-09T14:00:43.660" v="395" actId="113"/>
        <pc:sldMkLst>
          <pc:docMk/>
          <pc:sldMk cId="972195396" sldId="267"/>
        </pc:sldMkLst>
        <pc:spChg chg="mod">
          <ac:chgData name="ZhangCheng-Hao" userId="f0aac794-645a-4ec8-9589-ded38b304537" providerId="ADAL" clId="{365A7A5D-88E9-4E8A-BC34-4AFCBAEADA3E}" dt="2021-12-09T14:00:43.660" v="395" actId="113"/>
          <ac:spMkLst>
            <pc:docMk/>
            <pc:sldMk cId="972195396" sldId="267"/>
            <ac:spMk id="3" creationId="{C10E3B3B-B68A-438F-B91B-D7851E177497}"/>
          </ac:spMkLst>
        </pc:spChg>
        <pc:picChg chg="add del mod">
          <ac:chgData name="ZhangCheng-Hao" userId="f0aac794-645a-4ec8-9589-ded38b304537" providerId="ADAL" clId="{365A7A5D-88E9-4E8A-BC34-4AFCBAEADA3E}" dt="2021-12-07T14:01:04.296" v="249" actId="478"/>
          <ac:picMkLst>
            <pc:docMk/>
            <pc:sldMk cId="972195396" sldId="267"/>
            <ac:picMk id="5" creationId="{A08640BE-0FC2-471F-A7FC-5D45760AC684}"/>
          </ac:picMkLst>
        </pc:picChg>
        <pc:picChg chg="add del mod">
          <ac:chgData name="ZhangCheng-Hao" userId="f0aac794-645a-4ec8-9589-ded38b304537" providerId="ADAL" clId="{365A7A5D-88E9-4E8A-BC34-4AFCBAEADA3E}" dt="2021-12-07T14:02:45.682" v="254" actId="478"/>
          <ac:picMkLst>
            <pc:docMk/>
            <pc:sldMk cId="972195396" sldId="267"/>
            <ac:picMk id="7" creationId="{12B86B11-8F72-4870-B719-756E0C240968}"/>
          </ac:picMkLst>
        </pc:picChg>
      </pc:sldChg>
      <pc:sldChg chg="modSp mod">
        <pc:chgData name="ZhangCheng-Hao" userId="f0aac794-645a-4ec8-9589-ded38b304537" providerId="ADAL" clId="{365A7A5D-88E9-4E8A-BC34-4AFCBAEADA3E}" dt="2021-12-09T14:00:37.397" v="394" actId="113"/>
        <pc:sldMkLst>
          <pc:docMk/>
          <pc:sldMk cId="3718433474" sldId="270"/>
        </pc:sldMkLst>
        <pc:spChg chg="mod">
          <ac:chgData name="ZhangCheng-Hao" userId="f0aac794-645a-4ec8-9589-ded38b304537" providerId="ADAL" clId="{365A7A5D-88E9-4E8A-BC34-4AFCBAEADA3E}" dt="2021-12-09T14:00:37.397" v="394" actId="113"/>
          <ac:spMkLst>
            <pc:docMk/>
            <pc:sldMk cId="3718433474" sldId="270"/>
            <ac:spMk id="3" creationId="{C10E3B3B-B68A-438F-B91B-D7851E177497}"/>
          </ac:spMkLst>
        </pc:spChg>
      </pc:sldChg>
      <pc:sldChg chg="modSp mod">
        <pc:chgData name="ZhangCheng-Hao" userId="f0aac794-645a-4ec8-9589-ded38b304537" providerId="ADAL" clId="{365A7A5D-88E9-4E8A-BC34-4AFCBAEADA3E}" dt="2021-12-09T15:35:44.343" v="1786" actId="20577"/>
        <pc:sldMkLst>
          <pc:docMk/>
          <pc:sldMk cId="2846275466" sldId="271"/>
        </pc:sldMkLst>
        <pc:spChg chg="mod">
          <ac:chgData name="ZhangCheng-Hao" userId="f0aac794-645a-4ec8-9589-ded38b304537" providerId="ADAL" clId="{365A7A5D-88E9-4E8A-BC34-4AFCBAEADA3E}" dt="2021-12-09T14:04:01.783" v="447" actId="20577"/>
          <ac:spMkLst>
            <pc:docMk/>
            <pc:sldMk cId="2846275466" sldId="271"/>
            <ac:spMk id="2" creationId="{1FEAB109-EFC3-44F4-BD0C-EB4B53E117D2}"/>
          </ac:spMkLst>
        </pc:spChg>
        <pc:spChg chg="mod">
          <ac:chgData name="ZhangCheng-Hao" userId="f0aac794-645a-4ec8-9589-ded38b304537" providerId="ADAL" clId="{365A7A5D-88E9-4E8A-BC34-4AFCBAEADA3E}" dt="2021-12-09T15:35:44.343" v="1786" actId="20577"/>
          <ac:spMkLst>
            <pc:docMk/>
            <pc:sldMk cId="2846275466" sldId="271"/>
            <ac:spMk id="4" creationId="{4C8BE337-0BEB-4856-9FCE-AF6A5B291C68}"/>
          </ac:spMkLst>
        </pc:spChg>
      </pc:sldChg>
      <pc:sldChg chg="modSp mod">
        <pc:chgData name="ZhangCheng-Hao" userId="f0aac794-645a-4ec8-9589-ded38b304537" providerId="ADAL" clId="{365A7A5D-88E9-4E8A-BC34-4AFCBAEADA3E}" dt="2021-12-09T14:15:49.727" v="898" actId="948"/>
        <pc:sldMkLst>
          <pc:docMk/>
          <pc:sldMk cId="3199521905" sldId="272"/>
        </pc:sldMkLst>
        <pc:spChg chg="mod">
          <ac:chgData name="ZhangCheng-Hao" userId="f0aac794-645a-4ec8-9589-ded38b304537" providerId="ADAL" clId="{365A7A5D-88E9-4E8A-BC34-4AFCBAEADA3E}" dt="2021-12-09T14:04:18.847" v="479" actId="20577"/>
          <ac:spMkLst>
            <pc:docMk/>
            <pc:sldMk cId="3199521905" sldId="272"/>
            <ac:spMk id="2" creationId="{1FEAB109-EFC3-44F4-BD0C-EB4B53E117D2}"/>
          </ac:spMkLst>
        </pc:spChg>
        <pc:spChg chg="mod">
          <ac:chgData name="ZhangCheng-Hao" userId="f0aac794-645a-4ec8-9589-ded38b304537" providerId="ADAL" clId="{365A7A5D-88E9-4E8A-BC34-4AFCBAEADA3E}" dt="2021-12-09T14:15:49.727" v="898" actId="948"/>
          <ac:spMkLst>
            <pc:docMk/>
            <pc:sldMk cId="3199521905" sldId="272"/>
            <ac:spMk id="4" creationId="{4C8BE337-0BEB-4856-9FCE-AF6A5B291C68}"/>
          </ac:spMkLst>
        </pc:spChg>
      </pc:sldChg>
      <pc:sldChg chg="modSp mod">
        <pc:chgData name="ZhangCheng-Hao" userId="f0aac794-645a-4ec8-9589-ded38b304537" providerId="ADAL" clId="{365A7A5D-88E9-4E8A-BC34-4AFCBAEADA3E}" dt="2021-12-09T15:04:22.509" v="1683" actId="2711"/>
        <pc:sldMkLst>
          <pc:docMk/>
          <pc:sldMk cId="3012840425" sldId="273"/>
        </pc:sldMkLst>
        <pc:spChg chg="mod">
          <ac:chgData name="ZhangCheng-Hao" userId="f0aac794-645a-4ec8-9589-ded38b304537" providerId="ADAL" clId="{365A7A5D-88E9-4E8A-BC34-4AFCBAEADA3E}" dt="2021-12-09T15:04:22.509" v="1683" actId="2711"/>
          <ac:spMkLst>
            <pc:docMk/>
            <pc:sldMk cId="3012840425" sldId="273"/>
            <ac:spMk id="4" creationId="{4C8BE337-0BEB-4856-9FCE-AF6A5B291C68}"/>
          </ac:spMkLst>
        </pc:spChg>
      </pc:sldChg>
      <pc:sldChg chg="del">
        <pc:chgData name="ZhangCheng-Hao" userId="f0aac794-645a-4ec8-9589-ded38b304537" providerId="ADAL" clId="{365A7A5D-88E9-4E8A-BC34-4AFCBAEADA3E}" dt="2021-12-09T14:48:06.243" v="1342" actId="47"/>
        <pc:sldMkLst>
          <pc:docMk/>
          <pc:sldMk cId="370599520" sldId="274"/>
        </pc:sldMkLst>
      </pc:sldChg>
      <pc:sldChg chg="ord">
        <pc:chgData name="ZhangCheng-Hao" userId="f0aac794-645a-4ec8-9589-ded38b304537" providerId="ADAL" clId="{365A7A5D-88E9-4E8A-BC34-4AFCBAEADA3E}" dt="2021-12-09T13:47:18.117" v="292"/>
        <pc:sldMkLst>
          <pc:docMk/>
          <pc:sldMk cId="2217664450" sldId="275"/>
        </pc:sldMkLst>
      </pc:sldChg>
      <pc:sldChg chg="modSp mod ord">
        <pc:chgData name="ZhangCheng-Hao" userId="f0aac794-645a-4ec8-9589-ded38b304537" providerId="ADAL" clId="{365A7A5D-88E9-4E8A-BC34-4AFCBAEADA3E}" dt="2021-12-09T14:02:50.356" v="415" actId="113"/>
        <pc:sldMkLst>
          <pc:docMk/>
          <pc:sldMk cId="801063529" sldId="276"/>
        </pc:sldMkLst>
        <pc:spChg chg="mod">
          <ac:chgData name="ZhangCheng-Hao" userId="f0aac794-645a-4ec8-9589-ded38b304537" providerId="ADAL" clId="{365A7A5D-88E9-4E8A-BC34-4AFCBAEADA3E}" dt="2021-12-09T14:02:50.356" v="415" actId="113"/>
          <ac:spMkLst>
            <pc:docMk/>
            <pc:sldMk cId="801063529" sldId="276"/>
            <ac:spMk id="4" creationId="{4C8BE337-0BEB-4856-9FCE-AF6A5B291C68}"/>
          </ac:spMkLst>
        </pc:spChg>
      </pc:sldChg>
      <pc:sldChg chg="modSp add mod">
        <pc:chgData name="ZhangCheng-Hao" userId="f0aac794-645a-4ec8-9589-ded38b304537" providerId="ADAL" clId="{365A7A5D-88E9-4E8A-BC34-4AFCBAEADA3E}" dt="2021-12-09T14:21:25.260" v="1173" actId="20577"/>
        <pc:sldMkLst>
          <pc:docMk/>
          <pc:sldMk cId="637672070" sldId="277"/>
        </pc:sldMkLst>
        <pc:spChg chg="mod">
          <ac:chgData name="ZhangCheng-Hao" userId="f0aac794-645a-4ec8-9589-ded38b304537" providerId="ADAL" clId="{365A7A5D-88E9-4E8A-BC34-4AFCBAEADA3E}" dt="2021-12-09T14:04:28.847" v="495" actId="20577"/>
          <ac:spMkLst>
            <pc:docMk/>
            <pc:sldMk cId="637672070" sldId="277"/>
            <ac:spMk id="2" creationId="{1FEAB109-EFC3-44F4-BD0C-EB4B53E117D2}"/>
          </ac:spMkLst>
        </pc:spChg>
        <pc:spChg chg="mod">
          <ac:chgData name="ZhangCheng-Hao" userId="f0aac794-645a-4ec8-9589-ded38b304537" providerId="ADAL" clId="{365A7A5D-88E9-4E8A-BC34-4AFCBAEADA3E}" dt="2021-12-09T14:21:25.260" v="1173" actId="20577"/>
          <ac:spMkLst>
            <pc:docMk/>
            <pc:sldMk cId="637672070" sldId="277"/>
            <ac:spMk id="4" creationId="{4C8BE337-0BEB-4856-9FCE-AF6A5B291C68}"/>
          </ac:spMkLst>
        </pc:spChg>
      </pc:sldChg>
      <pc:sldChg chg="modSp add del mod">
        <pc:chgData name="ZhangCheng-Hao" userId="f0aac794-645a-4ec8-9589-ded38b304537" providerId="ADAL" clId="{365A7A5D-88E9-4E8A-BC34-4AFCBAEADA3E}" dt="2021-12-09T14:22:45.666" v="1174" actId="47"/>
        <pc:sldMkLst>
          <pc:docMk/>
          <pc:sldMk cId="333648246" sldId="278"/>
        </pc:sldMkLst>
        <pc:spChg chg="mod">
          <ac:chgData name="ZhangCheng-Hao" userId="f0aac794-645a-4ec8-9589-ded38b304537" providerId="ADAL" clId="{365A7A5D-88E9-4E8A-BC34-4AFCBAEADA3E}" dt="2021-12-09T14:10:15.342" v="522" actId="20577"/>
          <ac:spMkLst>
            <pc:docMk/>
            <pc:sldMk cId="333648246" sldId="278"/>
            <ac:spMk id="2" creationId="{1FEAB109-EFC3-44F4-BD0C-EB4B53E117D2}"/>
          </ac:spMkLst>
        </pc:spChg>
      </pc:sldChg>
      <pc:sldChg chg="modSp add mod">
        <pc:chgData name="ZhangCheng-Hao" userId="f0aac794-645a-4ec8-9589-ded38b304537" providerId="ADAL" clId="{365A7A5D-88E9-4E8A-BC34-4AFCBAEADA3E}" dt="2021-12-09T14:45:26.399" v="1279" actId="255"/>
        <pc:sldMkLst>
          <pc:docMk/>
          <pc:sldMk cId="2831705177" sldId="279"/>
        </pc:sldMkLst>
        <pc:spChg chg="mod">
          <ac:chgData name="ZhangCheng-Hao" userId="f0aac794-645a-4ec8-9589-ded38b304537" providerId="ADAL" clId="{365A7A5D-88E9-4E8A-BC34-4AFCBAEADA3E}" dt="2021-12-09T14:10:25.408" v="544" actId="20577"/>
          <ac:spMkLst>
            <pc:docMk/>
            <pc:sldMk cId="2831705177" sldId="279"/>
            <ac:spMk id="2" creationId="{1FEAB109-EFC3-44F4-BD0C-EB4B53E117D2}"/>
          </ac:spMkLst>
        </pc:spChg>
        <pc:spChg chg="mod">
          <ac:chgData name="ZhangCheng-Hao" userId="f0aac794-645a-4ec8-9589-ded38b304537" providerId="ADAL" clId="{365A7A5D-88E9-4E8A-BC34-4AFCBAEADA3E}" dt="2021-12-09T14:45:26.399" v="1279" actId="255"/>
          <ac:spMkLst>
            <pc:docMk/>
            <pc:sldMk cId="2831705177" sldId="279"/>
            <ac:spMk id="4" creationId="{4C8BE337-0BEB-4856-9FCE-AF6A5B291C68}"/>
          </ac:spMkLst>
        </pc:spChg>
      </pc:sldChg>
      <pc:sldChg chg="addSp delSp modSp new mod setBg setClrOvrMap">
        <pc:chgData name="ZhangCheng-Hao" userId="f0aac794-645a-4ec8-9589-ded38b304537" providerId="ADAL" clId="{365A7A5D-88E9-4E8A-BC34-4AFCBAEADA3E}" dt="2021-12-09T15:03:34.650" v="1673" actId="255"/>
        <pc:sldMkLst>
          <pc:docMk/>
          <pc:sldMk cId="4115462085" sldId="280"/>
        </pc:sldMkLst>
        <pc:spChg chg="del mod">
          <ac:chgData name="ZhangCheng-Hao" userId="f0aac794-645a-4ec8-9589-ded38b304537" providerId="ADAL" clId="{365A7A5D-88E9-4E8A-BC34-4AFCBAEADA3E}" dt="2021-12-09T14:59:40.404" v="1616" actId="478"/>
          <ac:spMkLst>
            <pc:docMk/>
            <pc:sldMk cId="4115462085" sldId="280"/>
            <ac:spMk id="2" creationId="{0EE5FDE2-D82A-4F8A-82AB-AB533B12538D}"/>
          </ac:spMkLst>
        </pc:spChg>
        <pc:spChg chg="mod ord">
          <ac:chgData name="ZhangCheng-Hao" userId="f0aac794-645a-4ec8-9589-ded38b304537" providerId="ADAL" clId="{365A7A5D-88E9-4E8A-BC34-4AFCBAEADA3E}" dt="2021-12-09T15:03:34.650" v="1673" actId="255"/>
          <ac:spMkLst>
            <pc:docMk/>
            <pc:sldMk cId="4115462085" sldId="280"/>
            <ac:spMk id="3" creationId="{9B2FDDC7-223A-40DF-90EB-E594BD41D29B}"/>
          </ac:spMkLst>
        </pc:spChg>
        <pc:spChg chg="add del">
          <ac:chgData name="ZhangCheng-Hao" userId="f0aac794-645a-4ec8-9589-ded38b304537" providerId="ADAL" clId="{365A7A5D-88E9-4E8A-BC34-4AFCBAEADA3E}" dt="2021-12-09T15:03:01.767" v="1657" actId="26606"/>
          <ac:spMkLst>
            <pc:docMk/>
            <pc:sldMk cId="4115462085" sldId="280"/>
            <ac:spMk id="10" creationId="{86C7B4A1-154A-4DF0-AC46-F88D75A2E0FD}"/>
          </ac:spMkLst>
        </pc:spChg>
        <pc:spChg chg="add del">
          <ac:chgData name="ZhangCheng-Hao" userId="f0aac794-645a-4ec8-9589-ded38b304537" providerId="ADAL" clId="{365A7A5D-88E9-4E8A-BC34-4AFCBAEADA3E}" dt="2021-12-09T15:03:02.986" v="1659" actId="26606"/>
          <ac:spMkLst>
            <pc:docMk/>
            <pc:sldMk cId="4115462085" sldId="280"/>
            <ac:spMk id="12" creationId="{D009D6D5-DAC2-4A8B-A17A-E206B9012D09}"/>
          </ac:spMkLst>
        </pc:spChg>
        <pc:spChg chg="add del">
          <ac:chgData name="ZhangCheng-Hao" userId="f0aac794-645a-4ec8-9589-ded38b304537" providerId="ADAL" clId="{365A7A5D-88E9-4E8A-BC34-4AFCBAEADA3E}" dt="2021-12-09T15:03:04.674" v="1661" actId="26606"/>
          <ac:spMkLst>
            <pc:docMk/>
            <pc:sldMk cId="4115462085" sldId="280"/>
            <ac:spMk id="14" creationId="{2B1D4F77-A17C-43D7-B7FA-545148E4E93D}"/>
          </ac:spMkLst>
        </pc:spChg>
        <pc:spChg chg="add del">
          <ac:chgData name="ZhangCheng-Hao" userId="f0aac794-645a-4ec8-9589-ded38b304537" providerId="ADAL" clId="{365A7A5D-88E9-4E8A-BC34-4AFCBAEADA3E}" dt="2021-12-09T15:03:06.669" v="1663" actId="26606"/>
          <ac:spMkLst>
            <pc:docMk/>
            <pc:sldMk cId="4115462085" sldId="280"/>
            <ac:spMk id="16" creationId="{04812C46-200A-4DEB-A05E-3ED6C68C2387}"/>
          </ac:spMkLst>
        </pc:spChg>
        <pc:spChg chg="add del">
          <ac:chgData name="ZhangCheng-Hao" userId="f0aac794-645a-4ec8-9589-ded38b304537" providerId="ADAL" clId="{365A7A5D-88E9-4E8A-BC34-4AFCBAEADA3E}" dt="2021-12-09T15:03:06.669" v="1663" actId="26606"/>
          <ac:spMkLst>
            <pc:docMk/>
            <pc:sldMk cId="4115462085" sldId="280"/>
            <ac:spMk id="17" creationId="{D1EA859B-E555-4109-94F3-6700E046E008}"/>
          </ac:spMkLst>
        </pc:spChg>
        <pc:spChg chg="add del">
          <ac:chgData name="ZhangCheng-Hao" userId="f0aac794-645a-4ec8-9589-ded38b304537" providerId="ADAL" clId="{365A7A5D-88E9-4E8A-BC34-4AFCBAEADA3E}" dt="2021-12-09T15:03:07.788" v="1665" actId="26606"/>
          <ac:spMkLst>
            <pc:docMk/>
            <pc:sldMk cId="4115462085" sldId="280"/>
            <ac:spMk id="19" creationId="{04812C46-200A-4DEB-A05E-3ED6C68C2387}"/>
          </ac:spMkLst>
        </pc:spChg>
        <pc:spChg chg="add del">
          <ac:chgData name="ZhangCheng-Hao" userId="f0aac794-645a-4ec8-9589-ded38b304537" providerId="ADAL" clId="{365A7A5D-88E9-4E8A-BC34-4AFCBAEADA3E}" dt="2021-12-09T15:03:07.788" v="1665" actId="26606"/>
          <ac:spMkLst>
            <pc:docMk/>
            <pc:sldMk cId="4115462085" sldId="280"/>
            <ac:spMk id="20" creationId="{D1EA859B-E555-4109-94F3-6700E046E008}"/>
          </ac:spMkLst>
        </pc:spChg>
        <pc:spChg chg="add del">
          <ac:chgData name="ZhangCheng-Hao" userId="f0aac794-645a-4ec8-9589-ded38b304537" providerId="ADAL" clId="{365A7A5D-88E9-4E8A-BC34-4AFCBAEADA3E}" dt="2021-12-09T15:03:09.455" v="1667" actId="26606"/>
          <ac:spMkLst>
            <pc:docMk/>
            <pc:sldMk cId="4115462085" sldId="280"/>
            <ac:spMk id="22" creationId="{F13C74B1-5B17-4795-BED0-7140497B445A}"/>
          </ac:spMkLst>
        </pc:spChg>
        <pc:spChg chg="add del">
          <ac:chgData name="ZhangCheng-Hao" userId="f0aac794-645a-4ec8-9589-ded38b304537" providerId="ADAL" clId="{365A7A5D-88E9-4E8A-BC34-4AFCBAEADA3E}" dt="2021-12-09T15:03:09.455" v="1667" actId="26606"/>
          <ac:spMkLst>
            <pc:docMk/>
            <pc:sldMk cId="4115462085" sldId="280"/>
            <ac:spMk id="23" creationId="{D4974D33-8DC5-464E-8C6D-BE58F0669C17}"/>
          </ac:spMkLst>
        </pc:spChg>
        <pc:spChg chg="add del">
          <ac:chgData name="ZhangCheng-Hao" userId="f0aac794-645a-4ec8-9589-ded38b304537" providerId="ADAL" clId="{365A7A5D-88E9-4E8A-BC34-4AFCBAEADA3E}" dt="2021-12-09T15:03:15.793" v="1669" actId="26606"/>
          <ac:spMkLst>
            <pc:docMk/>
            <pc:sldMk cId="4115462085" sldId="280"/>
            <ac:spMk id="25" creationId="{3CD9DF72-87A3-404E-A828-84CBF11A8303}"/>
          </ac:spMkLst>
        </pc:spChg>
        <pc:spChg chg="add del">
          <ac:chgData name="ZhangCheng-Hao" userId="f0aac794-645a-4ec8-9589-ded38b304537" providerId="ADAL" clId="{365A7A5D-88E9-4E8A-BC34-4AFCBAEADA3E}" dt="2021-12-09T15:03:21.974" v="1671" actId="26606"/>
          <ac:spMkLst>
            <pc:docMk/>
            <pc:sldMk cId="4115462085" sldId="280"/>
            <ac:spMk id="37" creationId="{A81E7530-396C-45F0-92F4-A885648D1631}"/>
          </ac:spMkLst>
        </pc:spChg>
        <pc:spChg chg="add del">
          <ac:chgData name="ZhangCheng-Hao" userId="f0aac794-645a-4ec8-9589-ded38b304537" providerId="ADAL" clId="{365A7A5D-88E9-4E8A-BC34-4AFCBAEADA3E}" dt="2021-12-09T15:03:21.974" v="1671" actId="26606"/>
          <ac:spMkLst>
            <pc:docMk/>
            <pc:sldMk cId="4115462085" sldId="280"/>
            <ac:spMk id="38" creationId="{D9F5512A-48E1-4C07-B75E-3CCC517B6804}"/>
          </ac:spMkLst>
        </pc:spChg>
        <pc:spChg chg="add del">
          <ac:chgData name="ZhangCheng-Hao" userId="f0aac794-645a-4ec8-9589-ded38b304537" providerId="ADAL" clId="{365A7A5D-88E9-4E8A-BC34-4AFCBAEADA3E}" dt="2021-12-09T15:03:21.974" v="1671" actId="26606"/>
          <ac:spMkLst>
            <pc:docMk/>
            <pc:sldMk cId="4115462085" sldId="280"/>
            <ac:spMk id="39" creationId="{7316481C-0A49-4796-812B-0D64F063B720}"/>
          </ac:spMkLst>
        </pc:spChg>
        <pc:spChg chg="add del">
          <ac:chgData name="ZhangCheng-Hao" userId="f0aac794-645a-4ec8-9589-ded38b304537" providerId="ADAL" clId="{365A7A5D-88E9-4E8A-BC34-4AFCBAEADA3E}" dt="2021-12-09T15:03:21.974" v="1671" actId="26606"/>
          <ac:spMkLst>
            <pc:docMk/>
            <pc:sldMk cId="4115462085" sldId="280"/>
            <ac:spMk id="40" creationId="{A5271697-90F1-4A23-8EF2-0179F2EAFACB}"/>
          </ac:spMkLst>
        </pc:spChg>
        <pc:spChg chg="add">
          <ac:chgData name="ZhangCheng-Hao" userId="f0aac794-645a-4ec8-9589-ded38b304537" providerId="ADAL" clId="{365A7A5D-88E9-4E8A-BC34-4AFCBAEADA3E}" dt="2021-12-09T15:03:22.144" v="1672" actId="26606"/>
          <ac:spMkLst>
            <pc:docMk/>
            <pc:sldMk cId="4115462085" sldId="280"/>
            <ac:spMk id="50" creationId="{C5E6CFF1-2F42-4E10-9A97-F116F46F53FE}"/>
          </ac:spMkLst>
        </pc:spChg>
        <pc:grpChg chg="add del">
          <ac:chgData name="ZhangCheng-Hao" userId="f0aac794-645a-4ec8-9589-ded38b304537" providerId="ADAL" clId="{365A7A5D-88E9-4E8A-BC34-4AFCBAEADA3E}" dt="2021-12-09T15:03:21.974" v="1671" actId="26606"/>
          <ac:grpSpMkLst>
            <pc:docMk/>
            <pc:sldMk cId="4115462085" sldId="280"/>
            <ac:grpSpMk id="41" creationId="{81DE8B58-F373-409E-A253-4380A66091D4}"/>
          </ac:grpSpMkLst>
        </pc:grpChg>
        <pc:picChg chg="add mod">
          <ac:chgData name="ZhangCheng-Hao" userId="f0aac794-645a-4ec8-9589-ded38b304537" providerId="ADAL" clId="{365A7A5D-88E9-4E8A-BC34-4AFCBAEADA3E}" dt="2021-12-09T15:03:22.144" v="1672" actId="26606"/>
          <ac:picMkLst>
            <pc:docMk/>
            <pc:sldMk cId="4115462085" sldId="280"/>
            <ac:picMk id="5" creationId="{0D414428-204C-457E-B875-33767A553A10}"/>
          </ac:picMkLst>
        </pc:picChg>
        <pc:cxnChg chg="add del">
          <ac:chgData name="ZhangCheng-Hao" userId="f0aac794-645a-4ec8-9589-ded38b304537" providerId="ADAL" clId="{365A7A5D-88E9-4E8A-BC34-4AFCBAEADA3E}" dt="2021-12-09T15:03:15.793" v="1669" actId="26606"/>
          <ac:cxnSpMkLst>
            <pc:docMk/>
            <pc:sldMk cId="4115462085" sldId="280"/>
            <ac:cxnSpMk id="26" creationId="{20E3A342-4D61-4E3F-AF90-1AB42AEB96CC}"/>
          </ac:cxnSpMkLst>
        </pc:cxnChg>
        <pc:cxnChg chg="add">
          <ac:chgData name="ZhangCheng-Hao" userId="f0aac794-645a-4ec8-9589-ded38b304537" providerId="ADAL" clId="{365A7A5D-88E9-4E8A-BC34-4AFCBAEADA3E}" dt="2021-12-09T15:03:22.144" v="1672" actId="26606"/>
          <ac:cxnSpMkLst>
            <pc:docMk/>
            <pc:sldMk cId="4115462085" sldId="280"/>
            <ac:cxnSpMk id="51" creationId="{67182200-4859-4C8D-BCBB-55B245C28BA3}"/>
          </ac:cxnSpMkLst>
        </pc:cxnChg>
      </pc:sldChg>
    </pc:docChg>
  </pc:docChgLst>
  <pc:docChgLst>
    <pc:chgData name="ZhangCheng-Hao" userId="f0aac794-645a-4ec8-9589-ded38b304537" providerId="ADAL" clId="{6E42EC00-439F-4FE4-85C9-4086D58315E4}"/>
    <pc:docChg chg="undo custSel addSld delSld modSld sldOrd modMainMaster">
      <pc:chgData name="ZhangCheng-Hao" userId="f0aac794-645a-4ec8-9589-ded38b304537" providerId="ADAL" clId="{6E42EC00-439F-4FE4-85C9-4086D58315E4}" dt="2021-12-08T09:57:44.249" v="1905" actId="403"/>
      <pc:docMkLst>
        <pc:docMk/>
      </pc:docMkLst>
      <pc:sldChg chg="modSp mod">
        <pc:chgData name="ZhangCheng-Hao" userId="f0aac794-645a-4ec8-9589-ded38b304537" providerId="ADAL" clId="{6E42EC00-439F-4FE4-85C9-4086D58315E4}" dt="2021-12-06T05:58:07.203" v="472" actId="255"/>
        <pc:sldMkLst>
          <pc:docMk/>
          <pc:sldMk cId="2160935247" sldId="256"/>
        </pc:sldMkLst>
        <pc:spChg chg="mod">
          <ac:chgData name="ZhangCheng-Hao" userId="f0aac794-645a-4ec8-9589-ded38b304537" providerId="ADAL" clId="{6E42EC00-439F-4FE4-85C9-4086D58315E4}" dt="2021-12-06T05:58:07.203" v="472" actId="255"/>
          <ac:spMkLst>
            <pc:docMk/>
            <pc:sldMk cId="2160935247" sldId="256"/>
            <ac:spMk id="3" creationId="{6A3AE5C7-CD79-4AD4-BF4C-F910A8FDDE79}"/>
          </ac:spMkLst>
        </pc:spChg>
      </pc:sldChg>
      <pc:sldChg chg="modSp new mod">
        <pc:chgData name="ZhangCheng-Hao" userId="f0aac794-645a-4ec8-9589-ded38b304537" providerId="ADAL" clId="{6E42EC00-439F-4FE4-85C9-4086D58315E4}" dt="2021-12-06T06:49:52.809" v="1039" actId="20577"/>
        <pc:sldMkLst>
          <pc:docMk/>
          <pc:sldMk cId="4064809190" sldId="257"/>
        </pc:sldMkLst>
        <pc:spChg chg="mod">
          <ac:chgData name="ZhangCheng-Hao" userId="f0aac794-645a-4ec8-9589-ded38b304537" providerId="ADAL" clId="{6E42EC00-439F-4FE4-85C9-4086D58315E4}" dt="2021-12-06T06:14:45.630" v="654" actId="1076"/>
          <ac:spMkLst>
            <pc:docMk/>
            <pc:sldMk cId="4064809190" sldId="257"/>
            <ac:spMk id="2" creationId="{A05B2012-04CC-4C4D-8429-BD89BD425BE7}"/>
          </ac:spMkLst>
        </pc:spChg>
        <pc:spChg chg="mod">
          <ac:chgData name="ZhangCheng-Hao" userId="f0aac794-645a-4ec8-9589-ded38b304537" providerId="ADAL" clId="{6E42EC00-439F-4FE4-85C9-4086D58315E4}" dt="2021-12-06T06:49:52.809" v="1039" actId="20577"/>
          <ac:spMkLst>
            <pc:docMk/>
            <pc:sldMk cId="4064809190" sldId="257"/>
            <ac:spMk id="3" creationId="{C10E3B3B-B68A-438F-B91B-D7851E177497}"/>
          </ac:spMkLst>
        </pc:spChg>
      </pc:sldChg>
      <pc:sldChg chg="addSp delSp modSp new mod">
        <pc:chgData name="ZhangCheng-Hao" userId="f0aac794-645a-4ec8-9589-ded38b304537" providerId="ADAL" clId="{6E42EC00-439F-4FE4-85C9-4086D58315E4}" dt="2021-12-03T02:19:01.233" v="124" actId="1076"/>
        <pc:sldMkLst>
          <pc:docMk/>
          <pc:sldMk cId="463799862" sldId="258"/>
        </pc:sldMkLst>
        <pc:spChg chg="mod">
          <ac:chgData name="ZhangCheng-Hao" userId="f0aac794-645a-4ec8-9589-ded38b304537" providerId="ADAL" clId="{6E42EC00-439F-4FE4-85C9-4086D58315E4}" dt="2021-12-03T02:14:21.149" v="49" actId="20577"/>
          <ac:spMkLst>
            <pc:docMk/>
            <pc:sldMk cId="463799862" sldId="258"/>
            <ac:spMk id="2" creationId="{1FEAB109-EFC3-44F4-BD0C-EB4B53E117D2}"/>
          </ac:spMkLst>
        </pc:spChg>
        <pc:spChg chg="del">
          <ac:chgData name="ZhangCheng-Hao" userId="f0aac794-645a-4ec8-9589-ded38b304537" providerId="ADAL" clId="{6E42EC00-439F-4FE4-85C9-4086D58315E4}" dt="2021-12-03T02:17:59.586" v="109"/>
          <ac:spMkLst>
            <pc:docMk/>
            <pc:sldMk cId="463799862" sldId="258"/>
            <ac:spMk id="3" creationId="{EDA51F28-AB79-4F58-B569-BDB7BC3ABCD0}"/>
          </ac:spMkLst>
        </pc:spChg>
        <pc:picChg chg="add mod modCrop">
          <ac:chgData name="ZhangCheng-Hao" userId="f0aac794-645a-4ec8-9589-ded38b304537" providerId="ADAL" clId="{6E42EC00-439F-4FE4-85C9-4086D58315E4}" dt="2021-12-03T02:19:01.233" v="124" actId="1076"/>
          <ac:picMkLst>
            <pc:docMk/>
            <pc:sldMk cId="463799862" sldId="258"/>
            <ac:picMk id="5" creationId="{D7034758-A271-4B89-9E7F-A64F601AF786}"/>
          </ac:picMkLst>
        </pc:picChg>
      </pc:sldChg>
      <pc:sldChg chg="modSp new mod">
        <pc:chgData name="ZhangCheng-Hao" userId="f0aac794-645a-4ec8-9589-ded38b304537" providerId="ADAL" clId="{6E42EC00-439F-4FE4-85C9-4086D58315E4}" dt="2021-12-03T02:14:32.980" v="80" actId="20577"/>
        <pc:sldMkLst>
          <pc:docMk/>
          <pc:sldMk cId="3538334767" sldId="259"/>
        </pc:sldMkLst>
        <pc:spChg chg="mod">
          <ac:chgData name="ZhangCheng-Hao" userId="f0aac794-645a-4ec8-9589-ded38b304537" providerId="ADAL" clId="{6E42EC00-439F-4FE4-85C9-4086D58315E4}" dt="2021-12-03T02:14:32.980" v="80" actId="20577"/>
          <ac:spMkLst>
            <pc:docMk/>
            <pc:sldMk cId="3538334767" sldId="259"/>
            <ac:spMk id="2" creationId="{9812EBF5-FD3F-46EF-A6CD-D78FFDF39438}"/>
          </ac:spMkLst>
        </pc:spChg>
      </pc:sldChg>
      <pc:sldChg chg="modSp new mod">
        <pc:chgData name="ZhangCheng-Hao" userId="f0aac794-645a-4ec8-9589-ded38b304537" providerId="ADAL" clId="{6E42EC00-439F-4FE4-85C9-4086D58315E4}" dt="2021-12-03T02:14:38.260" v="89" actId="20577"/>
        <pc:sldMkLst>
          <pc:docMk/>
          <pc:sldMk cId="4026309037" sldId="260"/>
        </pc:sldMkLst>
        <pc:spChg chg="mod">
          <ac:chgData name="ZhangCheng-Hao" userId="f0aac794-645a-4ec8-9589-ded38b304537" providerId="ADAL" clId="{6E42EC00-439F-4FE4-85C9-4086D58315E4}" dt="2021-12-03T02:14:38.260" v="89" actId="20577"/>
          <ac:spMkLst>
            <pc:docMk/>
            <pc:sldMk cId="4026309037" sldId="260"/>
            <ac:spMk id="2" creationId="{3DFFFD45-ECE8-4768-BCDD-49E8DB6FBC2D}"/>
          </ac:spMkLst>
        </pc:spChg>
      </pc:sldChg>
      <pc:sldChg chg="modSp new mod">
        <pc:chgData name="ZhangCheng-Hao" userId="f0aac794-645a-4ec8-9589-ded38b304537" providerId="ADAL" clId="{6E42EC00-439F-4FE4-85C9-4086D58315E4}" dt="2021-12-03T02:14:46.560" v="106" actId="20577"/>
        <pc:sldMkLst>
          <pc:docMk/>
          <pc:sldMk cId="2199456844" sldId="261"/>
        </pc:sldMkLst>
        <pc:spChg chg="mod">
          <ac:chgData name="ZhangCheng-Hao" userId="f0aac794-645a-4ec8-9589-ded38b304537" providerId="ADAL" clId="{6E42EC00-439F-4FE4-85C9-4086D58315E4}" dt="2021-12-03T02:14:46.560" v="106" actId="20577"/>
          <ac:spMkLst>
            <pc:docMk/>
            <pc:sldMk cId="2199456844" sldId="261"/>
            <ac:spMk id="2" creationId="{7B43CFA5-2128-4218-8395-C065F19EFA89}"/>
          </ac:spMkLst>
        </pc:spChg>
      </pc:sldChg>
      <pc:sldChg chg="addSp delSp modSp add mod">
        <pc:chgData name="ZhangCheng-Hao" userId="f0aac794-645a-4ec8-9589-ded38b304537" providerId="ADAL" clId="{6E42EC00-439F-4FE4-85C9-4086D58315E4}" dt="2021-12-06T06:00:00.840" v="507" actId="948"/>
        <pc:sldMkLst>
          <pc:docMk/>
          <pc:sldMk cId="3865294835" sldId="262"/>
        </pc:sldMkLst>
        <pc:spChg chg="add mod">
          <ac:chgData name="ZhangCheng-Hao" userId="f0aac794-645a-4ec8-9589-ded38b304537" providerId="ADAL" clId="{6E42EC00-439F-4FE4-85C9-4086D58315E4}" dt="2021-12-06T06:00:00.840" v="507" actId="948"/>
          <ac:spMkLst>
            <pc:docMk/>
            <pc:sldMk cId="3865294835" sldId="262"/>
            <ac:spMk id="4" creationId="{4C8BE337-0BEB-4856-9FCE-AF6A5B291C68}"/>
          </ac:spMkLst>
        </pc:spChg>
        <pc:picChg chg="del">
          <ac:chgData name="ZhangCheng-Hao" userId="f0aac794-645a-4ec8-9589-ded38b304537" providerId="ADAL" clId="{6E42EC00-439F-4FE4-85C9-4086D58315E4}" dt="2021-12-03T03:24:46.437" v="126" actId="478"/>
          <ac:picMkLst>
            <pc:docMk/>
            <pc:sldMk cId="3865294835" sldId="262"/>
            <ac:picMk id="5" creationId="{D7034758-A271-4B89-9E7F-A64F601AF786}"/>
          </ac:picMkLst>
        </pc:picChg>
      </pc:sldChg>
      <pc:sldChg chg="modSp new mod ord">
        <pc:chgData name="ZhangCheng-Hao" userId="f0aac794-645a-4ec8-9589-ded38b304537" providerId="ADAL" clId="{6E42EC00-439F-4FE4-85C9-4086D58315E4}" dt="2021-12-06T06:05:26.090" v="571"/>
        <pc:sldMkLst>
          <pc:docMk/>
          <pc:sldMk cId="3763289327" sldId="263"/>
        </pc:sldMkLst>
        <pc:spChg chg="mod">
          <ac:chgData name="ZhangCheng-Hao" userId="f0aac794-645a-4ec8-9589-ded38b304537" providerId="ADAL" clId="{6E42EC00-439F-4FE4-85C9-4086D58315E4}" dt="2021-12-03T03:27:11.101" v="164" actId="20577"/>
          <ac:spMkLst>
            <pc:docMk/>
            <pc:sldMk cId="3763289327" sldId="263"/>
            <ac:spMk id="2" creationId="{89E89F29-F6F8-4028-89CD-1BDFD9051CB3}"/>
          </ac:spMkLst>
        </pc:spChg>
        <pc:spChg chg="mod">
          <ac:chgData name="ZhangCheng-Hao" userId="f0aac794-645a-4ec8-9589-ded38b304537" providerId="ADAL" clId="{6E42EC00-439F-4FE4-85C9-4086D58315E4}" dt="2021-12-03T03:38:49.516" v="330" actId="12"/>
          <ac:spMkLst>
            <pc:docMk/>
            <pc:sldMk cId="3763289327" sldId="263"/>
            <ac:spMk id="3" creationId="{414666A9-4F53-4F74-A83A-74E8E19CEB21}"/>
          </ac:spMkLst>
        </pc:spChg>
      </pc:sldChg>
      <pc:sldChg chg="addSp delSp modSp new mod">
        <pc:chgData name="ZhangCheng-Hao" userId="f0aac794-645a-4ec8-9589-ded38b304537" providerId="ADAL" clId="{6E42EC00-439F-4FE4-85C9-4086D58315E4}" dt="2021-12-06T06:06:03.189" v="581"/>
        <pc:sldMkLst>
          <pc:docMk/>
          <pc:sldMk cId="3458060896" sldId="264"/>
        </pc:sldMkLst>
        <pc:spChg chg="mod">
          <ac:chgData name="ZhangCheng-Hao" userId="f0aac794-645a-4ec8-9589-ded38b304537" providerId="ADAL" clId="{6E42EC00-439F-4FE4-85C9-4086D58315E4}" dt="2021-12-06T06:06:03.189" v="581"/>
          <ac:spMkLst>
            <pc:docMk/>
            <pc:sldMk cId="3458060896" sldId="264"/>
            <ac:spMk id="2" creationId="{899ACD34-7892-41FB-8750-03EC91D07BCC}"/>
          </ac:spMkLst>
        </pc:spChg>
        <pc:spChg chg="del">
          <ac:chgData name="ZhangCheng-Hao" userId="f0aac794-645a-4ec8-9589-ded38b304537" providerId="ADAL" clId="{6E42EC00-439F-4FE4-85C9-4086D58315E4}" dt="2021-12-03T03:43:32.345" v="363" actId="1032"/>
          <ac:spMkLst>
            <pc:docMk/>
            <pc:sldMk cId="3458060896" sldId="264"/>
            <ac:spMk id="3" creationId="{0B5C3AED-2577-4444-8352-669918919E8A}"/>
          </ac:spMkLst>
        </pc:spChg>
        <pc:graphicFrameChg chg="add mod modGraphic">
          <ac:chgData name="ZhangCheng-Hao" userId="f0aac794-645a-4ec8-9589-ded38b304537" providerId="ADAL" clId="{6E42EC00-439F-4FE4-85C9-4086D58315E4}" dt="2021-12-03T03:47:07.180" v="456" actId="12100"/>
          <ac:graphicFrameMkLst>
            <pc:docMk/>
            <pc:sldMk cId="3458060896" sldId="264"/>
            <ac:graphicFrameMk id="4" creationId="{D06F42E6-330A-40EC-91C0-73647122591B}"/>
          </ac:graphicFrameMkLst>
        </pc:graphicFrameChg>
      </pc:sldChg>
      <pc:sldChg chg="modSp mod">
        <pc:chgData name="ZhangCheng-Hao" userId="f0aac794-645a-4ec8-9589-ded38b304537" providerId="ADAL" clId="{6E42EC00-439F-4FE4-85C9-4086D58315E4}" dt="2021-12-08T09:42:41.482" v="1861" actId="948"/>
        <pc:sldMkLst>
          <pc:docMk/>
          <pc:sldMk cId="1122536995" sldId="265"/>
        </pc:sldMkLst>
        <pc:spChg chg="mod">
          <ac:chgData name="ZhangCheng-Hao" userId="f0aac794-645a-4ec8-9589-ded38b304537" providerId="ADAL" clId="{6E42EC00-439F-4FE4-85C9-4086D58315E4}" dt="2021-12-08T09:34:34.551" v="1617" actId="20577"/>
          <ac:spMkLst>
            <pc:docMk/>
            <pc:sldMk cId="1122536995" sldId="265"/>
            <ac:spMk id="2" creationId="{1FEAB109-EFC3-44F4-BD0C-EB4B53E117D2}"/>
          </ac:spMkLst>
        </pc:spChg>
        <pc:spChg chg="mod">
          <ac:chgData name="ZhangCheng-Hao" userId="f0aac794-645a-4ec8-9589-ded38b304537" providerId="ADAL" clId="{6E42EC00-439F-4FE4-85C9-4086D58315E4}" dt="2021-12-08T09:42:41.482" v="1861" actId="948"/>
          <ac:spMkLst>
            <pc:docMk/>
            <pc:sldMk cId="1122536995" sldId="265"/>
            <ac:spMk id="4" creationId="{4C8BE337-0BEB-4856-9FCE-AF6A5B291C68}"/>
          </ac:spMkLst>
        </pc:spChg>
      </pc:sldChg>
      <pc:sldChg chg="modSp mod ord">
        <pc:chgData name="ZhangCheng-Hao" userId="f0aac794-645a-4ec8-9589-ded38b304537" providerId="ADAL" clId="{6E42EC00-439F-4FE4-85C9-4086D58315E4}" dt="2021-12-08T06:52:52.245" v="1321"/>
        <pc:sldMkLst>
          <pc:docMk/>
          <pc:sldMk cId="781552118" sldId="266"/>
        </pc:sldMkLst>
        <pc:spChg chg="mod">
          <ac:chgData name="ZhangCheng-Hao" userId="f0aac794-645a-4ec8-9589-ded38b304537" providerId="ADAL" clId="{6E42EC00-439F-4FE4-85C9-4086D58315E4}" dt="2021-12-06T06:15:43.656" v="680" actId="20577"/>
          <ac:spMkLst>
            <pc:docMk/>
            <pc:sldMk cId="781552118" sldId="266"/>
            <ac:spMk id="2" creationId="{1FEAB109-EFC3-44F4-BD0C-EB4B53E117D2}"/>
          </ac:spMkLst>
        </pc:spChg>
      </pc:sldChg>
      <pc:sldChg chg="modSp add mod">
        <pc:chgData name="ZhangCheng-Hao" userId="f0aac794-645a-4ec8-9589-ded38b304537" providerId="ADAL" clId="{6E42EC00-439F-4FE4-85C9-4086D58315E4}" dt="2021-12-06T06:37:25.760" v="970" actId="255"/>
        <pc:sldMkLst>
          <pc:docMk/>
          <pc:sldMk cId="972195396" sldId="267"/>
        </pc:sldMkLst>
        <pc:spChg chg="mod">
          <ac:chgData name="ZhangCheng-Hao" userId="f0aac794-645a-4ec8-9589-ded38b304537" providerId="ADAL" clId="{6E42EC00-439F-4FE4-85C9-4086D58315E4}" dt="2021-12-06T06:37:25.760" v="970" actId="255"/>
          <ac:spMkLst>
            <pc:docMk/>
            <pc:sldMk cId="972195396" sldId="267"/>
            <ac:spMk id="3" creationId="{C10E3B3B-B68A-438F-B91B-D7851E177497}"/>
          </ac:spMkLst>
        </pc:spChg>
      </pc:sldChg>
      <pc:sldChg chg="modSp add mod">
        <pc:chgData name="ZhangCheng-Hao" userId="f0aac794-645a-4ec8-9589-ded38b304537" providerId="ADAL" clId="{6E42EC00-439F-4FE4-85C9-4086D58315E4}" dt="2021-12-08T09:42:12.160" v="1855" actId="948"/>
        <pc:sldMkLst>
          <pc:docMk/>
          <pc:sldMk cId="1076589741" sldId="268"/>
        </pc:sldMkLst>
        <pc:spChg chg="mod">
          <ac:chgData name="ZhangCheng-Hao" userId="f0aac794-645a-4ec8-9589-ded38b304537" providerId="ADAL" clId="{6E42EC00-439F-4FE4-85C9-4086D58315E4}" dt="2021-12-08T06:53:57.978" v="1330" actId="20577"/>
          <ac:spMkLst>
            <pc:docMk/>
            <pc:sldMk cId="1076589741" sldId="268"/>
            <ac:spMk id="2" creationId="{1FEAB109-EFC3-44F4-BD0C-EB4B53E117D2}"/>
          </ac:spMkLst>
        </pc:spChg>
        <pc:spChg chg="mod">
          <ac:chgData name="ZhangCheng-Hao" userId="f0aac794-645a-4ec8-9589-ded38b304537" providerId="ADAL" clId="{6E42EC00-439F-4FE4-85C9-4086D58315E4}" dt="2021-12-08T09:42:12.160" v="1855" actId="948"/>
          <ac:spMkLst>
            <pc:docMk/>
            <pc:sldMk cId="1076589741" sldId="268"/>
            <ac:spMk id="4" creationId="{4C8BE337-0BEB-4856-9FCE-AF6A5B291C68}"/>
          </ac:spMkLst>
        </pc:spChg>
      </pc:sldChg>
      <pc:sldChg chg="modSp add mod">
        <pc:chgData name="ZhangCheng-Hao" userId="f0aac794-645a-4ec8-9589-ded38b304537" providerId="ADAL" clId="{6E42EC00-439F-4FE4-85C9-4086D58315E4}" dt="2021-12-06T06:33:50.660" v="783" actId="20577"/>
        <pc:sldMkLst>
          <pc:docMk/>
          <pc:sldMk cId="2142361213" sldId="269"/>
        </pc:sldMkLst>
        <pc:spChg chg="mod">
          <ac:chgData name="ZhangCheng-Hao" userId="f0aac794-645a-4ec8-9589-ded38b304537" providerId="ADAL" clId="{6E42EC00-439F-4FE4-85C9-4086D58315E4}" dt="2021-12-06T06:33:50.660" v="783" actId="20577"/>
          <ac:spMkLst>
            <pc:docMk/>
            <pc:sldMk cId="2142361213" sldId="269"/>
            <ac:spMk id="3" creationId="{C10E3B3B-B68A-438F-B91B-D7851E177497}"/>
          </ac:spMkLst>
        </pc:spChg>
      </pc:sldChg>
      <pc:sldChg chg="addSp delSp modSp add mod setBg">
        <pc:chgData name="ZhangCheng-Hao" userId="f0aac794-645a-4ec8-9589-ded38b304537" providerId="ADAL" clId="{6E42EC00-439F-4FE4-85C9-4086D58315E4}" dt="2021-12-06T06:50:50.954" v="1150" actId="20577"/>
        <pc:sldMkLst>
          <pc:docMk/>
          <pc:sldMk cId="3718433474" sldId="270"/>
        </pc:sldMkLst>
        <pc:spChg chg="mod">
          <ac:chgData name="ZhangCheng-Hao" userId="f0aac794-645a-4ec8-9589-ded38b304537" providerId="ADAL" clId="{6E42EC00-439F-4FE4-85C9-4086D58315E4}" dt="2021-12-06T06:40:32.796" v="1016" actId="26606"/>
          <ac:spMkLst>
            <pc:docMk/>
            <pc:sldMk cId="3718433474" sldId="270"/>
            <ac:spMk id="2" creationId="{A05B2012-04CC-4C4D-8429-BD89BD425BE7}"/>
          </ac:spMkLst>
        </pc:spChg>
        <pc:spChg chg="add del mod">
          <ac:chgData name="ZhangCheng-Hao" userId="f0aac794-645a-4ec8-9589-ded38b304537" providerId="ADAL" clId="{6E42EC00-439F-4FE4-85C9-4086D58315E4}" dt="2021-12-06T06:50:50.954" v="1150" actId="20577"/>
          <ac:spMkLst>
            <pc:docMk/>
            <pc:sldMk cId="3718433474" sldId="270"/>
            <ac:spMk id="3" creationId="{C10E3B3B-B68A-438F-B91B-D7851E177497}"/>
          </ac:spMkLst>
        </pc:spChg>
        <pc:spChg chg="add del">
          <ac:chgData name="ZhangCheng-Hao" userId="f0aac794-645a-4ec8-9589-ded38b304537" providerId="ADAL" clId="{6E42EC00-439F-4FE4-85C9-4086D58315E4}" dt="2021-12-06T06:40:32.796" v="1016" actId="26606"/>
          <ac:spMkLst>
            <pc:docMk/>
            <pc:sldMk cId="3718433474" sldId="270"/>
            <ac:spMk id="9" creationId="{2E442304-DDBD-4F7B-8017-36BCC863FB40}"/>
          </ac:spMkLst>
        </pc:spChg>
        <pc:spChg chg="add del">
          <ac:chgData name="ZhangCheng-Hao" userId="f0aac794-645a-4ec8-9589-ded38b304537" providerId="ADAL" clId="{6E42EC00-439F-4FE4-85C9-4086D58315E4}" dt="2021-12-06T06:40:32.796" v="1016" actId="26606"/>
          <ac:spMkLst>
            <pc:docMk/>
            <pc:sldMk cId="3718433474" sldId="270"/>
            <ac:spMk id="11" creationId="{5E107275-3853-46FD-A241-DE4355A42675}"/>
          </ac:spMkLst>
        </pc:spChg>
        <pc:graphicFrameChg chg="add del">
          <ac:chgData name="ZhangCheng-Hao" userId="f0aac794-645a-4ec8-9589-ded38b304537" providerId="ADAL" clId="{6E42EC00-439F-4FE4-85C9-4086D58315E4}" dt="2021-12-06T06:40:32.796" v="1016" actId="26606"/>
          <ac:graphicFrameMkLst>
            <pc:docMk/>
            <pc:sldMk cId="3718433474" sldId="270"/>
            <ac:graphicFrameMk id="5" creationId="{3B2F4E39-6B47-4CD3-A98A-09FB14E2EDEF}"/>
          </ac:graphicFrameMkLst>
        </pc:graphicFrameChg>
      </pc:sldChg>
      <pc:sldChg chg="add">
        <pc:chgData name="ZhangCheng-Hao" userId="f0aac794-645a-4ec8-9589-ded38b304537" providerId="ADAL" clId="{6E42EC00-439F-4FE4-85C9-4086D58315E4}" dt="2021-12-08T06:52:55.439" v="1322"/>
        <pc:sldMkLst>
          <pc:docMk/>
          <pc:sldMk cId="2846275466" sldId="271"/>
        </pc:sldMkLst>
      </pc:sldChg>
      <pc:sldChg chg="add">
        <pc:chgData name="ZhangCheng-Hao" userId="f0aac794-645a-4ec8-9589-ded38b304537" providerId="ADAL" clId="{6E42EC00-439F-4FE4-85C9-4086D58315E4}" dt="2021-12-08T06:52:55.854" v="1323"/>
        <pc:sldMkLst>
          <pc:docMk/>
          <pc:sldMk cId="3199521905" sldId="272"/>
        </pc:sldMkLst>
      </pc:sldChg>
      <pc:sldChg chg="modSp add mod">
        <pc:chgData name="ZhangCheng-Hao" userId="f0aac794-645a-4ec8-9589-ded38b304537" providerId="ADAL" clId="{6E42EC00-439F-4FE4-85C9-4086D58315E4}" dt="2021-12-08T09:41:12.264" v="1852" actId="20577"/>
        <pc:sldMkLst>
          <pc:docMk/>
          <pc:sldMk cId="3012840425" sldId="273"/>
        </pc:sldMkLst>
        <pc:spChg chg="mod">
          <ac:chgData name="ZhangCheng-Hao" userId="f0aac794-645a-4ec8-9589-ded38b304537" providerId="ADAL" clId="{6E42EC00-439F-4FE4-85C9-4086D58315E4}" dt="2021-12-08T06:54:00.939" v="1332" actId="20577"/>
          <ac:spMkLst>
            <pc:docMk/>
            <pc:sldMk cId="3012840425" sldId="273"/>
            <ac:spMk id="2" creationId="{1FEAB109-EFC3-44F4-BD0C-EB4B53E117D2}"/>
          </ac:spMkLst>
        </pc:spChg>
        <pc:spChg chg="mod">
          <ac:chgData name="ZhangCheng-Hao" userId="f0aac794-645a-4ec8-9589-ded38b304537" providerId="ADAL" clId="{6E42EC00-439F-4FE4-85C9-4086D58315E4}" dt="2021-12-08T09:41:12.264" v="1852" actId="20577"/>
          <ac:spMkLst>
            <pc:docMk/>
            <pc:sldMk cId="3012840425" sldId="273"/>
            <ac:spMk id="4" creationId="{4C8BE337-0BEB-4856-9FCE-AF6A5B291C68}"/>
          </ac:spMkLst>
        </pc:spChg>
      </pc:sldChg>
      <pc:sldChg chg="modSp add mod">
        <pc:chgData name="ZhangCheng-Hao" userId="f0aac794-645a-4ec8-9589-ded38b304537" providerId="ADAL" clId="{6E42EC00-439F-4FE4-85C9-4086D58315E4}" dt="2021-12-08T06:56:05.199" v="1389" actId="20577"/>
        <pc:sldMkLst>
          <pc:docMk/>
          <pc:sldMk cId="370599520" sldId="274"/>
        </pc:sldMkLst>
        <pc:spChg chg="mod">
          <ac:chgData name="ZhangCheng-Hao" userId="f0aac794-645a-4ec8-9589-ded38b304537" providerId="ADAL" clId="{6E42EC00-439F-4FE4-85C9-4086D58315E4}" dt="2021-12-08T06:56:05.199" v="1389" actId="20577"/>
          <ac:spMkLst>
            <pc:docMk/>
            <pc:sldMk cId="370599520" sldId="274"/>
            <ac:spMk id="2" creationId="{1FEAB109-EFC3-44F4-BD0C-EB4B53E117D2}"/>
          </ac:spMkLst>
        </pc:spChg>
      </pc:sldChg>
      <pc:sldChg chg="modSp add mod">
        <pc:chgData name="ZhangCheng-Hao" userId="f0aac794-645a-4ec8-9589-ded38b304537" providerId="ADAL" clId="{6E42EC00-439F-4FE4-85C9-4086D58315E4}" dt="2021-12-08T09:57:44.249" v="1905" actId="403"/>
        <pc:sldMkLst>
          <pc:docMk/>
          <pc:sldMk cId="2217664450" sldId="275"/>
        </pc:sldMkLst>
        <pc:spChg chg="mod">
          <ac:chgData name="ZhangCheng-Hao" userId="f0aac794-645a-4ec8-9589-ded38b304537" providerId="ADAL" clId="{6E42EC00-439F-4FE4-85C9-4086D58315E4}" dt="2021-12-08T09:35:00.955" v="1658" actId="20577"/>
          <ac:spMkLst>
            <pc:docMk/>
            <pc:sldMk cId="2217664450" sldId="275"/>
            <ac:spMk id="2" creationId="{1FEAB109-EFC3-44F4-BD0C-EB4B53E117D2}"/>
          </ac:spMkLst>
        </pc:spChg>
        <pc:spChg chg="mod">
          <ac:chgData name="ZhangCheng-Hao" userId="f0aac794-645a-4ec8-9589-ded38b304537" providerId="ADAL" clId="{6E42EC00-439F-4FE4-85C9-4086D58315E4}" dt="2021-12-08T09:57:44.249" v="1905" actId="403"/>
          <ac:spMkLst>
            <pc:docMk/>
            <pc:sldMk cId="2217664450" sldId="275"/>
            <ac:spMk id="4" creationId="{4C8BE337-0BEB-4856-9FCE-AF6A5B291C68}"/>
          </ac:spMkLst>
        </pc:spChg>
      </pc:sldChg>
      <pc:sldChg chg="add del">
        <pc:chgData name="ZhangCheng-Hao" userId="f0aac794-645a-4ec8-9589-ded38b304537" providerId="ADAL" clId="{6E42EC00-439F-4FE4-85C9-4086D58315E4}" dt="2021-12-08T09:33:53.123" v="1580" actId="47"/>
        <pc:sldMkLst>
          <pc:docMk/>
          <pc:sldMk cId="2270001325" sldId="275"/>
        </pc:sldMkLst>
      </pc:sldChg>
      <pc:sldChg chg="modSp add mod">
        <pc:chgData name="ZhangCheng-Hao" userId="f0aac794-645a-4ec8-9589-ded38b304537" providerId="ADAL" clId="{6E42EC00-439F-4FE4-85C9-4086D58315E4}" dt="2021-12-08T09:48:26.022" v="1901" actId="20577"/>
        <pc:sldMkLst>
          <pc:docMk/>
          <pc:sldMk cId="801063529" sldId="276"/>
        </pc:sldMkLst>
        <pc:spChg chg="mod">
          <ac:chgData name="ZhangCheng-Hao" userId="f0aac794-645a-4ec8-9589-ded38b304537" providerId="ADAL" clId="{6E42EC00-439F-4FE4-85C9-4086D58315E4}" dt="2021-12-08T09:48:26.022" v="1901" actId="20577"/>
          <ac:spMkLst>
            <pc:docMk/>
            <pc:sldMk cId="801063529" sldId="276"/>
            <ac:spMk id="4" creationId="{4C8BE337-0BEB-4856-9FCE-AF6A5B291C68}"/>
          </ac:spMkLst>
        </pc:spChg>
      </pc:sldChg>
      <pc:sldMasterChg chg="modSp mod">
        <pc:chgData name="ZhangCheng-Hao" userId="f0aac794-645a-4ec8-9589-ded38b304537" providerId="ADAL" clId="{6E42EC00-439F-4FE4-85C9-4086D58315E4}" dt="2021-12-06T06:04:43.040" v="566" actId="255"/>
        <pc:sldMasterMkLst>
          <pc:docMk/>
          <pc:sldMasterMk cId="416115697" sldId="2147483648"/>
        </pc:sldMasterMkLst>
        <pc:spChg chg="mod">
          <ac:chgData name="ZhangCheng-Hao" userId="f0aac794-645a-4ec8-9589-ded38b304537" providerId="ADAL" clId="{6E42EC00-439F-4FE4-85C9-4086D58315E4}" dt="2021-12-06T05:58:38.784" v="488" actId="1076"/>
          <ac:spMkLst>
            <pc:docMk/>
            <pc:sldMasterMk cId="416115697" sldId="2147483648"/>
            <ac:spMk id="2" creationId="{129903F8-3365-49EB-91DA-096FF5A8C5AA}"/>
          </ac:spMkLst>
        </pc:spChg>
        <pc:spChg chg="mod">
          <ac:chgData name="ZhangCheng-Hao" userId="f0aac794-645a-4ec8-9589-ded38b304537" providerId="ADAL" clId="{6E42EC00-439F-4FE4-85C9-4086D58315E4}" dt="2021-12-06T06:04:43.040" v="566" actId="255"/>
          <ac:spMkLst>
            <pc:docMk/>
            <pc:sldMasterMk cId="416115697" sldId="2147483648"/>
            <ac:spMk id="3" creationId="{8D0FFDA2-E1AB-41EC-8337-8CD30EDC8048}"/>
          </ac:spMkLst>
        </pc:sp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52E5F4-0B0C-450D-8E33-4E7745C26A6E}" type="doc">
      <dgm:prSet loTypeId="urn:microsoft.com/office/officeart/2005/8/layout/process5" loCatId="process" qsTypeId="urn:microsoft.com/office/officeart/2005/8/quickstyle/simple1" qsCatId="simple" csTypeId="urn:microsoft.com/office/officeart/2005/8/colors/colorful5" csCatId="colorful" phldr="1"/>
      <dgm:spPr/>
    </dgm:pt>
    <dgm:pt modelId="{A62E6470-D7D0-4A76-B7EE-08D670B5C4DE}">
      <dgm:prSet phldrT="[文字]" custT="1"/>
      <dgm:spPr/>
      <dgm:t>
        <a:bodyPr/>
        <a:lstStyle/>
        <a:p>
          <a:r>
            <a:rPr lang="zh-TW" altLang="en-US" sz="3600" b="0" dirty="0">
              <a:latin typeface="Yu Mincho Demibold" panose="02020600000000000000" pitchFamily="18" charset="-128"/>
              <a:ea typeface="Yu Mincho Demibold" panose="02020600000000000000" pitchFamily="18" charset="-128"/>
            </a:rPr>
            <a:t>構成要件</a:t>
          </a:r>
          <a:br>
            <a:rPr lang="en-US" altLang="zh-TW" sz="3600" b="0" dirty="0">
              <a:latin typeface="Yu Mincho Demibold" panose="02020600000000000000" pitchFamily="18" charset="-128"/>
              <a:ea typeface="Yu Mincho Demibold" panose="02020600000000000000" pitchFamily="18" charset="-128"/>
            </a:rPr>
          </a:br>
          <a:r>
            <a:rPr lang="zh-TW" altLang="en-US" sz="3600" b="0" dirty="0">
              <a:latin typeface="Yu Mincho Demibold" panose="02020600000000000000" pitchFamily="18" charset="-128"/>
              <a:ea typeface="Yu Mincho Demibold" panose="02020600000000000000" pitchFamily="18" charset="-128"/>
            </a:rPr>
            <a:t>該當性</a:t>
          </a:r>
        </a:p>
      </dgm:t>
    </dgm:pt>
    <dgm:pt modelId="{05D2D069-8891-4490-B28C-18B9F7ECA9CC}" type="parTrans" cxnId="{D4D85462-4003-4A89-8119-0EE8A2D6CA58}">
      <dgm:prSet/>
      <dgm:spPr/>
      <dgm:t>
        <a:bodyPr/>
        <a:lstStyle/>
        <a:p>
          <a:pPr algn="ctr"/>
          <a:endParaRPr lang="zh-TW" altLang="en-US" sz="3600">
            <a:latin typeface="Yu Mincho Demibold" panose="02020600000000000000" pitchFamily="18" charset="-128"/>
            <a:ea typeface="Yu Mincho Demibold" panose="02020600000000000000" pitchFamily="18" charset="-128"/>
          </a:endParaRPr>
        </a:p>
      </dgm:t>
    </dgm:pt>
    <dgm:pt modelId="{128E11FC-2586-4A2E-9155-B287909B0E65}" type="sibTrans" cxnId="{D4D85462-4003-4A89-8119-0EE8A2D6CA58}">
      <dgm:prSet custT="1"/>
      <dgm:spPr/>
      <dgm:t>
        <a:bodyPr/>
        <a:lstStyle/>
        <a:p>
          <a:endParaRPr lang="zh-TW" altLang="en-US" sz="3600">
            <a:latin typeface="Yu Mincho Demibold" panose="02020600000000000000" pitchFamily="18" charset="-128"/>
            <a:ea typeface="Yu Mincho Demibold" panose="02020600000000000000" pitchFamily="18" charset="-128"/>
          </a:endParaRPr>
        </a:p>
      </dgm:t>
    </dgm:pt>
    <dgm:pt modelId="{17BF7751-1D63-40E9-BA73-86F2327C0520}">
      <dgm:prSet phldrT="[文字]" custT="1"/>
      <dgm:spPr/>
      <dgm:t>
        <a:bodyPr/>
        <a:lstStyle/>
        <a:p>
          <a:r>
            <a:rPr lang="zh-TW" altLang="en-US" sz="3600" dirty="0">
              <a:latin typeface="Yu Mincho Demibold" panose="02020600000000000000" pitchFamily="18" charset="-128"/>
              <a:ea typeface="Yu Mincho Demibold" panose="02020600000000000000" pitchFamily="18" charset="-128"/>
            </a:rPr>
            <a:t>實質</a:t>
          </a:r>
          <a:br>
            <a:rPr lang="en-US" altLang="zh-TW" sz="3600" dirty="0">
              <a:latin typeface="Yu Mincho Demibold" panose="02020600000000000000" pitchFamily="18" charset="-128"/>
              <a:ea typeface="Yu Mincho Demibold" panose="02020600000000000000" pitchFamily="18" charset="-128"/>
            </a:rPr>
          </a:br>
          <a:r>
            <a:rPr lang="zh-TW" altLang="en-US" sz="3600" dirty="0">
              <a:latin typeface="Yu Mincho Demibold" panose="02020600000000000000" pitchFamily="18" charset="-128"/>
              <a:ea typeface="Yu Mincho Demibold" panose="02020600000000000000" pitchFamily="18" charset="-128"/>
            </a:rPr>
            <a:t>違法性</a:t>
          </a:r>
        </a:p>
      </dgm:t>
    </dgm:pt>
    <dgm:pt modelId="{8BABE972-4C28-43C6-AB7C-4A651987E905}" type="parTrans" cxnId="{EA3261A7-FA3D-4AF6-9B07-09C54ADCFD6F}">
      <dgm:prSet/>
      <dgm:spPr/>
      <dgm:t>
        <a:bodyPr/>
        <a:lstStyle/>
        <a:p>
          <a:pPr algn="ctr"/>
          <a:endParaRPr lang="zh-TW" altLang="en-US" sz="3600">
            <a:latin typeface="Yu Mincho Demibold" panose="02020600000000000000" pitchFamily="18" charset="-128"/>
            <a:ea typeface="Yu Mincho Demibold" panose="02020600000000000000" pitchFamily="18" charset="-128"/>
          </a:endParaRPr>
        </a:p>
      </dgm:t>
    </dgm:pt>
    <dgm:pt modelId="{1F2CFB53-1764-47AE-A008-A0D8FEE0022A}" type="sibTrans" cxnId="{EA3261A7-FA3D-4AF6-9B07-09C54ADCFD6F}">
      <dgm:prSet custT="1"/>
      <dgm:spPr/>
      <dgm:t>
        <a:bodyPr/>
        <a:lstStyle/>
        <a:p>
          <a:endParaRPr lang="zh-TW" altLang="en-US" sz="3600">
            <a:latin typeface="Yu Mincho Demibold" panose="02020600000000000000" pitchFamily="18" charset="-128"/>
            <a:ea typeface="Yu Mincho Demibold" panose="02020600000000000000" pitchFamily="18" charset="-128"/>
          </a:endParaRPr>
        </a:p>
      </dgm:t>
    </dgm:pt>
    <dgm:pt modelId="{BEEF100A-1C13-49E5-814B-9A129EDDBD17}">
      <dgm:prSet phldrT="[文字]" custT="1"/>
      <dgm:spPr/>
      <dgm:t>
        <a:bodyPr/>
        <a:lstStyle/>
        <a:p>
          <a:r>
            <a:rPr lang="zh-TW" altLang="en-US" sz="3600">
              <a:latin typeface="Yu Mincho Demibold" panose="02020600000000000000" pitchFamily="18" charset="-128"/>
              <a:ea typeface="Yu Mincho Demibold" panose="02020600000000000000" pitchFamily="18" charset="-128"/>
            </a:rPr>
            <a:t>有責性</a:t>
          </a:r>
        </a:p>
      </dgm:t>
    </dgm:pt>
    <dgm:pt modelId="{2A2C1297-F313-44D8-A84D-361345BE82EC}" type="parTrans" cxnId="{2DF1B131-29D2-4E24-9E6B-EB80DB8F4533}">
      <dgm:prSet/>
      <dgm:spPr/>
      <dgm:t>
        <a:bodyPr/>
        <a:lstStyle/>
        <a:p>
          <a:pPr algn="ctr"/>
          <a:endParaRPr lang="zh-TW" altLang="en-US" sz="3600">
            <a:latin typeface="Yu Mincho Demibold" panose="02020600000000000000" pitchFamily="18" charset="-128"/>
            <a:ea typeface="Yu Mincho Demibold" panose="02020600000000000000" pitchFamily="18" charset="-128"/>
          </a:endParaRPr>
        </a:p>
      </dgm:t>
    </dgm:pt>
    <dgm:pt modelId="{2CCC32FD-C9D6-4601-8FA4-1E4EFEE69956}" type="sibTrans" cxnId="{2DF1B131-29D2-4E24-9E6B-EB80DB8F4533}">
      <dgm:prSet/>
      <dgm:spPr/>
      <dgm:t>
        <a:bodyPr/>
        <a:lstStyle/>
        <a:p>
          <a:endParaRPr lang="zh-TW" altLang="en-US" sz="3600">
            <a:latin typeface="Yu Mincho Demibold" panose="02020600000000000000" pitchFamily="18" charset="-128"/>
            <a:ea typeface="Yu Mincho Demibold" panose="02020600000000000000" pitchFamily="18" charset="-128"/>
          </a:endParaRPr>
        </a:p>
      </dgm:t>
    </dgm:pt>
    <dgm:pt modelId="{EBE458FA-5AD9-4A01-847F-7BEF1FD318D7}" type="pres">
      <dgm:prSet presAssocID="{8052E5F4-0B0C-450D-8E33-4E7745C26A6E}" presName="diagram" presStyleCnt="0">
        <dgm:presLayoutVars>
          <dgm:dir/>
          <dgm:resizeHandles val="exact"/>
        </dgm:presLayoutVars>
      </dgm:prSet>
      <dgm:spPr/>
    </dgm:pt>
    <dgm:pt modelId="{FAF951C8-0228-4778-937A-A97940032F79}" type="pres">
      <dgm:prSet presAssocID="{A62E6470-D7D0-4A76-B7EE-08D670B5C4DE}" presName="node" presStyleLbl="node1" presStyleIdx="0" presStyleCnt="3">
        <dgm:presLayoutVars>
          <dgm:bulletEnabled val="1"/>
        </dgm:presLayoutVars>
      </dgm:prSet>
      <dgm:spPr/>
    </dgm:pt>
    <dgm:pt modelId="{48ECD1E2-7633-4A20-ACA6-504F54C61CC6}" type="pres">
      <dgm:prSet presAssocID="{128E11FC-2586-4A2E-9155-B287909B0E65}" presName="sibTrans" presStyleLbl="sibTrans2D1" presStyleIdx="0" presStyleCnt="2"/>
      <dgm:spPr/>
    </dgm:pt>
    <dgm:pt modelId="{854C9965-F317-47E7-9F6D-BCB9ABFAE54C}" type="pres">
      <dgm:prSet presAssocID="{128E11FC-2586-4A2E-9155-B287909B0E65}" presName="connectorText" presStyleLbl="sibTrans2D1" presStyleIdx="0" presStyleCnt="2"/>
      <dgm:spPr/>
    </dgm:pt>
    <dgm:pt modelId="{03D6F402-1EA2-4CF3-8963-B4EEB78DFDE4}" type="pres">
      <dgm:prSet presAssocID="{17BF7751-1D63-40E9-BA73-86F2327C0520}" presName="node" presStyleLbl="node1" presStyleIdx="1" presStyleCnt="3">
        <dgm:presLayoutVars>
          <dgm:bulletEnabled val="1"/>
        </dgm:presLayoutVars>
      </dgm:prSet>
      <dgm:spPr/>
    </dgm:pt>
    <dgm:pt modelId="{CB9A76F8-BA09-4F59-9E45-CF78C617B641}" type="pres">
      <dgm:prSet presAssocID="{1F2CFB53-1764-47AE-A008-A0D8FEE0022A}" presName="sibTrans" presStyleLbl="sibTrans2D1" presStyleIdx="1" presStyleCnt="2"/>
      <dgm:spPr/>
    </dgm:pt>
    <dgm:pt modelId="{2C9825DF-DF31-4A64-B816-298B9156A42E}" type="pres">
      <dgm:prSet presAssocID="{1F2CFB53-1764-47AE-A008-A0D8FEE0022A}" presName="connectorText" presStyleLbl="sibTrans2D1" presStyleIdx="1" presStyleCnt="2"/>
      <dgm:spPr/>
    </dgm:pt>
    <dgm:pt modelId="{17FC92F4-8775-4FBB-8125-0AE364C468CA}" type="pres">
      <dgm:prSet presAssocID="{BEEF100A-1C13-49E5-814B-9A129EDDBD17}" presName="node" presStyleLbl="node1" presStyleIdx="2" presStyleCnt="3">
        <dgm:presLayoutVars>
          <dgm:bulletEnabled val="1"/>
        </dgm:presLayoutVars>
      </dgm:prSet>
      <dgm:spPr/>
    </dgm:pt>
  </dgm:ptLst>
  <dgm:cxnLst>
    <dgm:cxn modelId="{D379BE28-CF8E-447C-AC2E-F96F88544FAC}" type="presOf" srcId="{8052E5F4-0B0C-450D-8E33-4E7745C26A6E}" destId="{EBE458FA-5AD9-4A01-847F-7BEF1FD318D7}" srcOrd="0" destOrd="0" presId="urn:microsoft.com/office/officeart/2005/8/layout/process5"/>
    <dgm:cxn modelId="{D7F4A02A-F32C-4B71-8A30-CFA8C4911FCC}" type="presOf" srcId="{128E11FC-2586-4A2E-9155-B287909B0E65}" destId="{48ECD1E2-7633-4A20-ACA6-504F54C61CC6}" srcOrd="0" destOrd="0" presId="urn:microsoft.com/office/officeart/2005/8/layout/process5"/>
    <dgm:cxn modelId="{2DF1B131-29D2-4E24-9E6B-EB80DB8F4533}" srcId="{8052E5F4-0B0C-450D-8E33-4E7745C26A6E}" destId="{BEEF100A-1C13-49E5-814B-9A129EDDBD17}" srcOrd="2" destOrd="0" parTransId="{2A2C1297-F313-44D8-A84D-361345BE82EC}" sibTransId="{2CCC32FD-C9D6-4601-8FA4-1E4EFEE69956}"/>
    <dgm:cxn modelId="{3BADC632-F389-4EE5-AF08-43293179F1C2}" type="presOf" srcId="{1F2CFB53-1764-47AE-A008-A0D8FEE0022A}" destId="{CB9A76F8-BA09-4F59-9E45-CF78C617B641}" srcOrd="0" destOrd="0" presId="urn:microsoft.com/office/officeart/2005/8/layout/process5"/>
    <dgm:cxn modelId="{D4D85462-4003-4A89-8119-0EE8A2D6CA58}" srcId="{8052E5F4-0B0C-450D-8E33-4E7745C26A6E}" destId="{A62E6470-D7D0-4A76-B7EE-08D670B5C4DE}" srcOrd="0" destOrd="0" parTransId="{05D2D069-8891-4490-B28C-18B9F7ECA9CC}" sibTransId="{128E11FC-2586-4A2E-9155-B287909B0E65}"/>
    <dgm:cxn modelId="{891E8463-DD32-405C-93B5-570080D9DA42}" type="presOf" srcId="{128E11FC-2586-4A2E-9155-B287909B0E65}" destId="{854C9965-F317-47E7-9F6D-BCB9ABFAE54C}" srcOrd="1" destOrd="0" presId="urn:microsoft.com/office/officeart/2005/8/layout/process5"/>
    <dgm:cxn modelId="{DCAE347A-5E54-442C-915B-53B73ECF317D}" type="presOf" srcId="{BEEF100A-1C13-49E5-814B-9A129EDDBD17}" destId="{17FC92F4-8775-4FBB-8125-0AE364C468CA}" srcOrd="0" destOrd="0" presId="urn:microsoft.com/office/officeart/2005/8/layout/process5"/>
    <dgm:cxn modelId="{29757F83-CE0A-45E7-83D8-B1B3A23ED23C}" type="presOf" srcId="{17BF7751-1D63-40E9-BA73-86F2327C0520}" destId="{03D6F402-1EA2-4CF3-8963-B4EEB78DFDE4}" srcOrd="0" destOrd="0" presId="urn:microsoft.com/office/officeart/2005/8/layout/process5"/>
    <dgm:cxn modelId="{EB808197-D040-45E8-B0FA-52EAC467C1C6}" type="presOf" srcId="{A62E6470-D7D0-4A76-B7EE-08D670B5C4DE}" destId="{FAF951C8-0228-4778-937A-A97940032F79}" srcOrd="0" destOrd="0" presId="urn:microsoft.com/office/officeart/2005/8/layout/process5"/>
    <dgm:cxn modelId="{EA3261A7-FA3D-4AF6-9B07-09C54ADCFD6F}" srcId="{8052E5F4-0B0C-450D-8E33-4E7745C26A6E}" destId="{17BF7751-1D63-40E9-BA73-86F2327C0520}" srcOrd="1" destOrd="0" parTransId="{8BABE972-4C28-43C6-AB7C-4A651987E905}" sibTransId="{1F2CFB53-1764-47AE-A008-A0D8FEE0022A}"/>
    <dgm:cxn modelId="{1BA4A1F1-1BFA-4A80-89B9-BDD626914E11}" type="presOf" srcId="{1F2CFB53-1764-47AE-A008-A0D8FEE0022A}" destId="{2C9825DF-DF31-4A64-B816-298B9156A42E}" srcOrd="1" destOrd="0" presId="urn:microsoft.com/office/officeart/2005/8/layout/process5"/>
    <dgm:cxn modelId="{37AB9599-BAD2-4FE9-9993-F0C7A11A9E85}" type="presParOf" srcId="{EBE458FA-5AD9-4A01-847F-7BEF1FD318D7}" destId="{FAF951C8-0228-4778-937A-A97940032F79}" srcOrd="0" destOrd="0" presId="urn:microsoft.com/office/officeart/2005/8/layout/process5"/>
    <dgm:cxn modelId="{F342A99F-EEA1-4127-8CC8-3D77C22B4BAB}" type="presParOf" srcId="{EBE458FA-5AD9-4A01-847F-7BEF1FD318D7}" destId="{48ECD1E2-7633-4A20-ACA6-504F54C61CC6}" srcOrd="1" destOrd="0" presId="urn:microsoft.com/office/officeart/2005/8/layout/process5"/>
    <dgm:cxn modelId="{5260C59C-19A2-4A0D-9830-3B994C30F952}" type="presParOf" srcId="{48ECD1E2-7633-4A20-ACA6-504F54C61CC6}" destId="{854C9965-F317-47E7-9F6D-BCB9ABFAE54C}" srcOrd="0" destOrd="0" presId="urn:microsoft.com/office/officeart/2005/8/layout/process5"/>
    <dgm:cxn modelId="{8112E51C-4827-4EEF-95E2-43E6C50B9978}" type="presParOf" srcId="{EBE458FA-5AD9-4A01-847F-7BEF1FD318D7}" destId="{03D6F402-1EA2-4CF3-8963-B4EEB78DFDE4}" srcOrd="2" destOrd="0" presId="urn:microsoft.com/office/officeart/2005/8/layout/process5"/>
    <dgm:cxn modelId="{24BB7BEC-688C-43E9-9F65-B90C98378B9A}" type="presParOf" srcId="{EBE458FA-5AD9-4A01-847F-7BEF1FD318D7}" destId="{CB9A76F8-BA09-4F59-9E45-CF78C617B641}" srcOrd="3" destOrd="0" presId="urn:microsoft.com/office/officeart/2005/8/layout/process5"/>
    <dgm:cxn modelId="{324C54B0-229D-473A-A815-A39173C4EB11}" type="presParOf" srcId="{CB9A76F8-BA09-4F59-9E45-CF78C617B641}" destId="{2C9825DF-DF31-4A64-B816-298B9156A42E}" srcOrd="0" destOrd="0" presId="urn:microsoft.com/office/officeart/2005/8/layout/process5"/>
    <dgm:cxn modelId="{A1D27EAA-A4D6-42CC-A53D-07D9FDC598A4}" type="presParOf" srcId="{EBE458FA-5AD9-4A01-847F-7BEF1FD318D7}" destId="{17FC92F4-8775-4FBB-8125-0AE364C468CA}" srcOrd="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F951C8-0228-4778-937A-A97940032F79}">
      <dsp:nvSpPr>
        <dsp:cNvPr id="0" name=""/>
        <dsp:cNvSpPr/>
      </dsp:nvSpPr>
      <dsp:spPr>
        <a:xfrm>
          <a:off x="9242" y="1347552"/>
          <a:ext cx="2762398" cy="165743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b="0" kern="1200" dirty="0">
              <a:latin typeface="Yu Mincho Demibold" panose="02020600000000000000" pitchFamily="18" charset="-128"/>
              <a:ea typeface="Yu Mincho Demibold" panose="02020600000000000000" pitchFamily="18" charset="-128"/>
            </a:rPr>
            <a:t>構成要件</a:t>
          </a:r>
          <a:br>
            <a:rPr lang="en-US" altLang="zh-TW" sz="3600" b="0" kern="1200" dirty="0">
              <a:latin typeface="Yu Mincho Demibold" panose="02020600000000000000" pitchFamily="18" charset="-128"/>
              <a:ea typeface="Yu Mincho Demibold" panose="02020600000000000000" pitchFamily="18" charset="-128"/>
            </a:rPr>
          </a:br>
          <a:r>
            <a:rPr lang="zh-TW" altLang="en-US" sz="3600" b="0" kern="1200" dirty="0">
              <a:latin typeface="Yu Mincho Demibold" panose="02020600000000000000" pitchFamily="18" charset="-128"/>
              <a:ea typeface="Yu Mincho Demibold" panose="02020600000000000000" pitchFamily="18" charset="-128"/>
            </a:rPr>
            <a:t>該當性</a:t>
          </a:r>
        </a:p>
      </dsp:txBody>
      <dsp:txXfrm>
        <a:off x="57787" y="1396097"/>
        <a:ext cx="2665308" cy="1560349"/>
      </dsp:txXfrm>
    </dsp:sp>
    <dsp:sp modelId="{48ECD1E2-7633-4A20-ACA6-504F54C61CC6}">
      <dsp:nvSpPr>
        <dsp:cNvPr id="0" name=""/>
        <dsp:cNvSpPr/>
      </dsp:nvSpPr>
      <dsp:spPr>
        <a:xfrm>
          <a:off x="3014732" y="1833734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3600" kern="1200">
            <a:latin typeface="Yu Mincho Demibold" panose="02020600000000000000" pitchFamily="18" charset="-128"/>
            <a:ea typeface="Yu Mincho Demibold" panose="02020600000000000000" pitchFamily="18" charset="-128"/>
          </a:endParaRPr>
        </a:p>
      </dsp:txBody>
      <dsp:txXfrm>
        <a:off x="3014732" y="1970749"/>
        <a:ext cx="409940" cy="411044"/>
      </dsp:txXfrm>
    </dsp:sp>
    <dsp:sp modelId="{03D6F402-1EA2-4CF3-8963-B4EEB78DFDE4}">
      <dsp:nvSpPr>
        <dsp:cNvPr id="0" name=""/>
        <dsp:cNvSpPr/>
      </dsp:nvSpPr>
      <dsp:spPr>
        <a:xfrm>
          <a:off x="3876600" y="1347552"/>
          <a:ext cx="2762398" cy="1657439"/>
        </a:xfrm>
        <a:prstGeom prst="roundRect">
          <a:avLst>
            <a:gd name="adj" fmla="val 10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kern="1200" dirty="0">
              <a:latin typeface="Yu Mincho Demibold" panose="02020600000000000000" pitchFamily="18" charset="-128"/>
              <a:ea typeface="Yu Mincho Demibold" panose="02020600000000000000" pitchFamily="18" charset="-128"/>
            </a:rPr>
            <a:t>實質</a:t>
          </a:r>
          <a:br>
            <a:rPr lang="en-US" altLang="zh-TW" sz="3600" kern="1200" dirty="0">
              <a:latin typeface="Yu Mincho Demibold" panose="02020600000000000000" pitchFamily="18" charset="-128"/>
              <a:ea typeface="Yu Mincho Demibold" panose="02020600000000000000" pitchFamily="18" charset="-128"/>
            </a:rPr>
          </a:br>
          <a:r>
            <a:rPr lang="zh-TW" altLang="en-US" sz="3600" kern="1200" dirty="0">
              <a:latin typeface="Yu Mincho Demibold" panose="02020600000000000000" pitchFamily="18" charset="-128"/>
              <a:ea typeface="Yu Mincho Demibold" panose="02020600000000000000" pitchFamily="18" charset="-128"/>
            </a:rPr>
            <a:t>違法性</a:t>
          </a:r>
        </a:p>
      </dsp:txBody>
      <dsp:txXfrm>
        <a:off x="3925145" y="1396097"/>
        <a:ext cx="2665308" cy="1560349"/>
      </dsp:txXfrm>
    </dsp:sp>
    <dsp:sp modelId="{CB9A76F8-BA09-4F59-9E45-CF78C617B641}">
      <dsp:nvSpPr>
        <dsp:cNvPr id="0" name=""/>
        <dsp:cNvSpPr/>
      </dsp:nvSpPr>
      <dsp:spPr>
        <a:xfrm>
          <a:off x="6882090" y="1833734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3600" kern="1200">
            <a:latin typeface="Yu Mincho Demibold" panose="02020600000000000000" pitchFamily="18" charset="-128"/>
            <a:ea typeface="Yu Mincho Demibold" panose="02020600000000000000" pitchFamily="18" charset="-128"/>
          </a:endParaRPr>
        </a:p>
      </dsp:txBody>
      <dsp:txXfrm>
        <a:off x="6882090" y="1970749"/>
        <a:ext cx="409940" cy="411044"/>
      </dsp:txXfrm>
    </dsp:sp>
    <dsp:sp modelId="{17FC92F4-8775-4FBB-8125-0AE364C468CA}">
      <dsp:nvSpPr>
        <dsp:cNvPr id="0" name=""/>
        <dsp:cNvSpPr/>
      </dsp:nvSpPr>
      <dsp:spPr>
        <a:xfrm>
          <a:off x="7743958" y="1347552"/>
          <a:ext cx="2762398" cy="1657439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kern="1200">
              <a:latin typeface="Yu Mincho Demibold" panose="02020600000000000000" pitchFamily="18" charset="-128"/>
              <a:ea typeface="Yu Mincho Demibold" panose="02020600000000000000" pitchFamily="18" charset="-128"/>
            </a:rPr>
            <a:t>有責性</a:t>
          </a:r>
        </a:p>
      </dsp:txBody>
      <dsp:txXfrm>
        <a:off x="7792503" y="1396097"/>
        <a:ext cx="2665308" cy="15603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3C578C-2523-4053-A1A1-A30FB5BAF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ja-JP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A4CCC21-4EC7-4FD7-AF84-F86E566D2F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  <a:endParaRPr kumimoji="1" lang="ja-JP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AA79F9A-106A-48CB-8778-A6BC54F97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CD17B8-B287-478F-9FE6-A9A7D3D43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A141B0-A646-499D-AD3A-16A7CB2C5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1459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8F0319-EA5B-4BF8-B5F3-2E4F9F7D4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ja-JP" alt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36A8A5D-67AE-45C0-8782-F23607B06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  <a:endParaRPr kumimoji="1" lang="ja-JP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6D6AC7F-24B0-4946-8E9C-5EB83CF92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32F8FDB-5783-4B8B-8FBC-CF7073E7E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A000CFE-FEB5-4D0E-90B8-0AB85FD40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316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DA56FEB-5D85-4DED-815E-C9BBAE0F45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  <a:endParaRPr kumimoji="1" lang="ja-JP" alt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724A6A9-DD01-4EA6-BE12-309CB84919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  <a:endParaRPr kumimoji="1" lang="ja-JP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2AAC31-1A2C-43CC-AF31-70634670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1225E15-FA95-4D92-9490-6F156467F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10512F4-8C5A-4922-A63D-4063A8263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4216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97DD02-77C0-45CF-A192-F2974A99D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ja-JP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D6FE35F-4799-4240-A13F-A50C5E117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  <a:endParaRPr kumimoji="1" lang="ja-JP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17C16D-F0DB-489F-BB82-3F9AD2215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D50D64-54A6-437E-8F26-0DADAD296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2DC66C2-AAEC-44E7-AE3F-97F2E6CFE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0443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B8A138-D58A-42AC-AF20-C85C8042B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ja-JP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C7036B2-E61B-4F7B-A516-466CA633A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4C22B39-A107-4F4A-A5EC-685B5C039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BBFD2F-1204-499B-9615-99D285986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ECB838-7D7F-42E7-B39C-751EC434F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721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A109F3-CF52-4AAB-BD33-98382EFCD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ja-JP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46A32B3-4AAF-42B8-AE65-F39B9DED4F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  <a:endParaRPr kumimoji="1" lang="ja-JP" altLang="en-US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338EE38-7A69-4EFD-84EF-01CD88FC5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  <a:endParaRPr kumimoji="1" lang="ja-JP" altLang="en-US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A846401-BCFC-4973-BB1F-20B9417BE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A2ADA3D-010A-46D2-A827-318F851A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EDD9AA1-AFE6-45BF-88B5-2E926906C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5943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6A0609-D571-4B70-BF10-D51FD7274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ja-JP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EDCE67-CD0C-4126-9C1D-893BCAC0A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56C74DA-129D-49C5-8B43-A1FFCC3CB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  <a:endParaRPr kumimoji="1" lang="ja-JP" alt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A3A2FD9-8312-4E63-8512-2097888CEF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1730613-4FF8-4636-8D83-5D35AE5281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  <a:endParaRPr kumimoji="1" lang="ja-JP" altLang="en-US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4710699C-A1B1-4C1B-8C24-6EC4D3866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3075312-80C5-4EA1-8BC1-9003FAC35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0DE9A7D-B179-48E3-8D1C-2E25881B3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9575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B0D679-99BE-4F5E-8278-0389F8F21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ja-JP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802EDEB-83D6-44F8-9B6F-148F78D8B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F40631E-276F-44E0-83F9-7747C959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EA6DA57-49FA-47E7-89F0-8EA080CAB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9563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80DFC6F-2C75-4A32-9048-16E0A22C0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F3F4FA7-1E2E-4B8C-9800-9DC9BC809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88A70ED-8FB5-4C28-AA56-6EFDF082D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6004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B0C1D7-2166-4DA1-97CB-DDF36DC05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ja-JP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9716A6E-80AB-47AB-AF7B-75C99FD37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  <a:endParaRPr kumimoji="1" lang="ja-JP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4536799-A616-48BF-BE60-3CFED14F5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37A1722-586F-4A26-AC2E-0885CA53C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AD17D99-B601-41F8-9C5C-8C62FA006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4BDA1BE-8D91-43D1-B083-C392A7136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4840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B50805-CDB0-427F-A757-F4028425E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ja-JP" altLang="en-US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A4DDEB6-6AFD-440E-943C-15E7A71109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E4587AC-5E16-470A-A389-E32409501F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D373D5-1C6F-44F4-8E5B-0557D7BED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D682447-0AA2-4750-949A-A3545DC62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159D2BD-E52D-4412-90AB-FB316FC90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1705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29903F8-3365-49EB-91DA-096FF5A8C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78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  <a:endParaRPr kumimoji="1" lang="ja-JP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D0FFDA2-E1AB-41EC-8337-8CD30EDC8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  <a:endParaRPr kumimoji="1" lang="ja-JP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43EA9D-116A-44E3-953E-8B8269C2BA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BAF090-E811-495D-AE93-6CA130442560}" type="datetimeFigureOut">
              <a:rPr kumimoji="1" lang="ja-JP" altLang="en-US" smtClean="0"/>
              <a:t>2021/12/9</a:t>
            </a:fld>
            <a:endParaRPr kumimoji="1" lang="ja-JP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8101794-D142-420C-B437-7936733B2D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40B811-81EF-445C-ABDA-80A86FE5C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5AC8C-F7E7-453E-98FA-A81F6CEDE2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115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Yu Mincho Demibold" panose="02020600000000000000" pitchFamily="18" charset="-128"/>
          <a:ea typeface="Yu Mincho Demibold" panose="02020600000000000000" pitchFamily="18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Times New Roman" panose="02020603050405020304" pitchFamily="18" charset="0"/>
        <a:buChar char="‣"/>
        <a:defRPr kumimoji="1" sz="35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Times New Roman" panose="02020603050405020304" pitchFamily="18" charset="0"/>
        <a:buChar char="⁃"/>
        <a:defRPr kumimoji="1" sz="31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Times New Roman" panose="02020603050405020304" pitchFamily="18" charset="0"/>
        <a:buChar char="▪"/>
        <a:defRPr kumimoji="1" sz="27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93FA9BB6-5A79-4C13-93F2-6C2EE8F1FD9B}"/>
              </a:ext>
            </a:extLst>
          </p:cNvPr>
          <p:cNvSpPr/>
          <p:nvPr/>
        </p:nvSpPr>
        <p:spPr>
          <a:xfrm flipH="1">
            <a:off x="8576718" y="3304723"/>
            <a:ext cx="3291841" cy="3231544"/>
          </a:xfrm>
          <a:prstGeom prst="rtTriangle">
            <a:avLst/>
          </a:prstGeom>
          <a:solidFill>
            <a:srgbClr val="BBA0B2"/>
          </a:solidFill>
          <a:ln>
            <a:solidFill>
              <a:srgbClr val="BBA0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5596B6A-0A59-42D1-BEB1-1CA64C932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3542045"/>
          </a:xfrm>
        </p:spPr>
        <p:txBody>
          <a:bodyPr anchor="ctr"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TW" altLang="en-US" u="none" strike="noStrike" baseline="0" dirty="0">
                <a:cs typeface="Times New Roman" panose="02020603050405020304" pitchFamily="18" charset="0"/>
              </a:rPr>
              <a:t>淺談中華民國刑法第</a:t>
            </a:r>
            <a:r>
              <a:rPr lang="zh-TW" altLang="en-US" sz="2700" u="none" strike="noStrike" baseline="0" dirty="0">
                <a:cs typeface="Times New Roman" panose="02020603050405020304" pitchFamily="18" charset="0"/>
              </a:rPr>
              <a:t> </a:t>
            </a:r>
            <a:r>
              <a:rPr lang="en-US" altLang="zh-TW" u="none" strike="noStrike" baseline="0" dirty="0">
                <a:cs typeface="Times New Roman" panose="02020603050405020304" pitchFamily="18" charset="0"/>
              </a:rPr>
              <a:t>222</a:t>
            </a:r>
            <a:r>
              <a:rPr lang="zh-TW" altLang="en-US" sz="2700" u="none" strike="noStrike" baseline="0" dirty="0">
                <a:cs typeface="Times New Roman" panose="02020603050405020304" pitchFamily="18" charset="0"/>
              </a:rPr>
              <a:t> </a:t>
            </a:r>
            <a:r>
              <a:rPr lang="zh-TW" altLang="en-US" u="none" strike="noStrike" baseline="0" dirty="0">
                <a:cs typeface="Times New Roman" panose="02020603050405020304" pitchFamily="18" charset="0"/>
              </a:rPr>
              <a:t>條</a:t>
            </a:r>
            <a:br>
              <a:rPr lang="zh-TW" altLang="en-US" sz="8100" u="none" strike="noStrike" baseline="0" dirty="0">
                <a:cs typeface="Times New Roman" panose="02020603050405020304" pitchFamily="18" charset="0"/>
              </a:rPr>
            </a:br>
            <a:r>
              <a:rPr lang="zh-TW" altLang="en-US" sz="6600" u="none" strike="noStrike" baseline="0" dirty="0">
                <a:cs typeface="Times New Roman" panose="02020603050405020304" pitchFamily="18" charset="0"/>
              </a:rPr>
              <a:t>修正案（</a:t>
            </a:r>
            <a:r>
              <a:rPr lang="en-US" altLang="zh-TW" sz="6600" u="none" strike="noStrike" baseline="0" dirty="0">
                <a:cs typeface="Times New Roman" panose="02020603050405020304" pitchFamily="18" charset="0"/>
              </a:rPr>
              <a:t>N</a:t>
            </a:r>
            <a:r>
              <a:rPr lang="zh-TW" altLang="en-US" sz="6600" u="none" strike="noStrike" baseline="0" dirty="0">
                <a:cs typeface="Times New Roman" panose="02020603050405020304" pitchFamily="18" charset="0"/>
              </a:rPr>
              <a:t>號房條款）</a:t>
            </a:r>
            <a:endParaRPr kumimoji="1" lang="ja-JP" altLang="en-US" sz="6600" dirty="0"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A3AE5C7-CD79-4AD4-BF4C-F910A8FDDE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4582814"/>
            <a:ext cx="7132335" cy="1312657"/>
          </a:xfrm>
        </p:spPr>
        <p:txBody>
          <a:bodyPr anchor="ctr">
            <a:normAutofit/>
          </a:bodyPr>
          <a:lstStyle/>
          <a:p>
            <a:pPr algn="l"/>
            <a:r>
              <a:rPr lang="zh-TW" altLang="en-US" sz="2800" b="0" i="0" u="none" strike="noStrike" baseline="0" dirty="0">
                <a:latin typeface="Yu Mincho Demibold" panose="02020600000000000000" pitchFamily="18" charset="-128"/>
                <a:ea typeface="Yu Mincho Demibold" panose="02020600000000000000" pitchFamily="18" charset="-128"/>
              </a:rPr>
              <a:t>資訊科學系</a:t>
            </a:r>
            <a:endParaRPr lang="en-US" altLang="zh-TW" sz="2800" b="0" i="0" u="none" strike="noStrike" baseline="0" dirty="0">
              <a:latin typeface="Yu Mincho Demibold" panose="02020600000000000000" pitchFamily="18" charset="-128"/>
              <a:ea typeface="Yu Mincho Demibold" panose="02020600000000000000" pitchFamily="18" charset="-128"/>
            </a:endParaRPr>
          </a:p>
          <a:p>
            <a:pPr algn="l"/>
            <a:r>
              <a:rPr lang="zh-TW" altLang="en-US" sz="2800" b="0" i="0" u="none" strike="noStrike" baseline="0" dirty="0">
                <a:latin typeface="Yu Mincho Demibold" panose="02020600000000000000" pitchFamily="18" charset="-128"/>
                <a:ea typeface="Yu Mincho Demibold" panose="02020600000000000000" pitchFamily="18" charset="-128"/>
              </a:rPr>
              <a:t>學生：張呈顥</a:t>
            </a:r>
          </a:p>
        </p:txBody>
      </p:sp>
    </p:spTree>
    <p:extLst>
      <p:ext uri="{BB962C8B-B14F-4D97-AF65-F5344CB8AC3E}">
        <p14:creationId xmlns:p14="http://schemas.microsoft.com/office/powerpoint/2010/main" val="2160935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  <a:r>
              <a:rPr lang="en-US" altLang="zh-TW" dirty="0"/>
              <a:t>【</a:t>
            </a:r>
            <a:r>
              <a:rPr lang="zh-TW" altLang="en-US" dirty="0"/>
              <a:t>院會報告備審</a:t>
            </a:r>
            <a:r>
              <a:rPr lang="en-US" altLang="zh-TW" dirty="0"/>
              <a:t>】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8BE337-0BEB-4856-9FCE-AF6A5B29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zh-TW" altLang="en-US" sz="45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法務部</a:t>
            </a:r>
            <a:endParaRPr lang="en-US" altLang="zh-TW" sz="45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TW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是否納入非竊錄？</a:t>
            </a:r>
            <a:endParaRPr lang="en-US" altLang="zh-TW" sz="40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4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司法院</a:t>
            </a:r>
            <a:endParaRPr lang="en-US" altLang="zh-TW" sz="4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TW" altLang="en-US" sz="4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竊錄意旨</a:t>
            </a:r>
            <a:r>
              <a:rPr lang="zh-TW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於</a:t>
            </a:r>
            <a:r>
              <a:rPr lang="zh-TW" altLang="en-US" sz="4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難以察覺之暗處，</a:t>
            </a:r>
            <a:r>
              <a:rPr lang="zh-TW" altLang="en-US" sz="40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暗中紀錄。</a:t>
            </a:r>
            <a:endParaRPr lang="en-US" altLang="zh-TW" sz="40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TW" altLang="en-US" sz="4000" b="0" i="0" u="none" strike="noStrike" baseline="0" dirty="0">
                <a:solidFill>
                  <a:srgbClr val="000000"/>
                </a:solidFill>
              </a:rPr>
              <a:t>行為人</a:t>
            </a:r>
            <a:r>
              <a:rPr lang="zh-TW" altLang="en-US" sz="4000" b="0" i="0" u="none" strike="noStrike" baseline="0" dirty="0">
                <a:solidFill>
                  <a:srgbClr val="FF0000"/>
                </a:solidFill>
              </a:rPr>
              <a:t>非</a:t>
            </a:r>
            <a:r>
              <a:rPr lang="zh-TW" altLang="en-US" sz="4000" b="0" i="0" u="none" strike="noStrike" baseline="0" dirty="0">
                <a:solidFill>
                  <a:srgbClr val="000000"/>
                </a:solidFill>
              </a:rPr>
              <a:t>以暗中之方式錄取者，難認係「竊錄」</a:t>
            </a:r>
            <a:r>
              <a:rPr lang="zh-TW" altLang="en-US" sz="3600" b="0" i="0" u="none" strike="noStrike" baseline="0" dirty="0">
                <a:solidFill>
                  <a:srgbClr val="000000"/>
                </a:solidFill>
              </a:rPr>
              <a:t>。</a:t>
            </a:r>
            <a:endParaRPr lang="en-US" altLang="zh-TW" sz="3600" b="0" i="0" u="none" strike="noStrike" baseline="0" dirty="0">
              <a:solidFill>
                <a:srgbClr val="000000"/>
              </a:solidFill>
            </a:endParaRPr>
          </a:p>
          <a:p>
            <a:pPr lvl="2">
              <a:lnSpc>
                <a:spcPct val="150000"/>
              </a:lnSpc>
            </a:pPr>
            <a:r>
              <a:rPr lang="zh-TW" altLang="en-US" sz="3500" b="0" i="0" u="none" strike="noStrike" baseline="0" dirty="0">
                <a:solidFill>
                  <a:srgbClr val="FF0000"/>
                </a:solidFill>
              </a:rPr>
              <a:t>如以被害人明知之強暴、脅迫或其他違反被害人意願等</a:t>
            </a:r>
            <a:r>
              <a:rPr lang="zh-TW" altLang="en-US" sz="3600" b="0" i="0" u="none" strike="noStrike" baseline="0" dirty="0">
                <a:solidFill>
                  <a:srgbClr val="000000"/>
                </a:solidFill>
              </a:rPr>
              <a:t> </a:t>
            </a:r>
            <a:endParaRPr lang="zh-TW" altLang="en-US" sz="36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536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  <a:r>
              <a:rPr lang="en-US" altLang="zh-TW" dirty="0"/>
              <a:t>【</a:t>
            </a:r>
            <a:r>
              <a:rPr lang="zh-TW" altLang="en-US" dirty="0"/>
              <a:t>送審司法與法制委員會</a:t>
            </a:r>
            <a:r>
              <a:rPr lang="en-US" altLang="zh-TW" dirty="0"/>
              <a:t>】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8BE337-0BEB-4856-9FCE-AF6A5B29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4800" dirty="0">
                <a:solidFill>
                  <a:srgbClr val="FF0000"/>
                </a:solidFill>
              </a:rPr>
              <a:t>「</a:t>
            </a:r>
            <a:r>
              <a:rPr lang="zh-TW" altLang="en-US" sz="4800" b="1" dirty="0">
                <a:solidFill>
                  <a:srgbClr val="FF0000"/>
                </a:solidFill>
              </a:rPr>
              <a:t>過程竊錄</a:t>
            </a:r>
            <a:r>
              <a:rPr lang="zh-TW" altLang="en-US" sz="4800" dirty="0">
                <a:solidFill>
                  <a:srgbClr val="FF0000"/>
                </a:solidFill>
              </a:rPr>
              <a:t>」</a:t>
            </a:r>
            <a:endParaRPr lang="en-US" altLang="zh-TW" sz="48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sz="4800" dirty="0"/>
              <a:t>違反罪刑明確性</a:t>
            </a:r>
          </a:p>
        </p:txBody>
      </p:sp>
    </p:spTree>
    <p:extLst>
      <p:ext uri="{BB962C8B-B14F-4D97-AF65-F5344CB8AC3E}">
        <p14:creationId xmlns:p14="http://schemas.microsoft.com/office/powerpoint/2010/main" val="2217664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  <a:r>
              <a:rPr lang="en-US" altLang="zh-TW" dirty="0"/>
              <a:t>【</a:t>
            </a:r>
            <a:r>
              <a:rPr lang="zh-TW" altLang="en-US" dirty="0"/>
              <a:t>送審司法與法制委員會</a:t>
            </a:r>
            <a:r>
              <a:rPr lang="en-US" altLang="zh-TW" dirty="0"/>
              <a:t>】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8BE337-0BEB-4856-9FCE-AF6A5B29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「於過程當場錄製犯之者」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有些紀錄方式不一定為加害人為當場錄製作為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委員會版本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「</a:t>
            </a:r>
            <a:r>
              <a:rPr lang="zh-TW" altLang="en-US" b="1" i="0" u="none" strike="noStrike" baseline="0" dirty="0">
                <a:solidFill>
                  <a:srgbClr val="FF0000"/>
                </a:solidFill>
              </a:rPr>
              <a:t>以錄音、照相、錄影、直播方式犯之者</a:t>
            </a: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」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1063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  <a:r>
              <a:rPr lang="en-US" altLang="zh-TW" dirty="0"/>
              <a:t>【</a:t>
            </a:r>
            <a:r>
              <a:rPr lang="zh-TW" altLang="en-US" dirty="0"/>
              <a:t>黨團協商</a:t>
            </a:r>
            <a:r>
              <a:rPr lang="en-US" altLang="zh-TW" dirty="0"/>
              <a:t>】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8BE337-0BEB-4856-9FCE-AF6A5B29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zh-TW" altLang="en-US" sz="3200" b="1" i="0" u="none" strike="noStrike" baseline="0" dirty="0"/>
              <a:t>委員會版本</a:t>
            </a:r>
            <a:endParaRPr lang="en-US" altLang="zh-TW" sz="3200" b="1" i="0" u="none" strike="noStrike" baseline="0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zh-TW" altLang="en-US" sz="2800" b="0" i="0" u="none" strike="noStrike" baseline="0" dirty="0"/>
              <a:t>以</a:t>
            </a:r>
            <a:r>
              <a:rPr lang="zh-TW" altLang="en-US" sz="2800" b="0" i="0" u="none" strike="noStrike" baseline="0" dirty="0">
                <a:solidFill>
                  <a:srgbClr val="FF0000"/>
                </a:solidFill>
              </a:rPr>
              <a:t>錄音</a:t>
            </a:r>
            <a:r>
              <a:rPr lang="zh-TW" altLang="en-US" sz="2800" b="0" i="0" u="none" strike="noStrike" baseline="0" dirty="0"/>
              <a:t>、照相、錄影、直播方式犯之者</a:t>
            </a:r>
            <a:endParaRPr lang="en-US" altLang="zh-TW" sz="2800" b="0" i="0" u="none" strike="noStrike" baseline="0" dirty="0"/>
          </a:p>
          <a:p>
            <a:pPr>
              <a:lnSpc>
                <a:spcPct val="100000"/>
              </a:lnSpc>
              <a:spcBef>
                <a:spcPts val="3000"/>
              </a:spcBef>
            </a:pPr>
            <a:r>
              <a:rPr lang="zh-TW" altLang="en-US" sz="3200" b="1" i="0" u="none" strike="noStrike" baseline="0" dirty="0">
                <a:latin typeface="???d??????"/>
              </a:rPr>
              <a:t>協商動議</a:t>
            </a:r>
            <a:endParaRPr lang="en-US" altLang="zh-TW" sz="3200" b="1" i="0" u="none" strike="noStrike" baseline="0" dirty="0">
              <a:latin typeface="???d??????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zh-TW" altLang="en-US" sz="2800" b="0" i="0" u="none" strike="noStrike" baseline="0" dirty="0">
                <a:latin typeface="???d??????"/>
              </a:rPr>
              <a:t>對被害人為照相、錄影或散布、播送該影像、</a:t>
            </a:r>
            <a:r>
              <a:rPr lang="zh-TW" altLang="en-US" sz="2800" b="0" i="0" u="none" strike="noStrike" baseline="0" dirty="0">
                <a:solidFill>
                  <a:srgbClr val="FF0000"/>
                </a:solidFill>
                <a:latin typeface="???d??????"/>
              </a:rPr>
              <a:t>電磁紀錄。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552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  <a:r>
              <a:rPr lang="en-US" altLang="zh-TW" dirty="0"/>
              <a:t>【</a:t>
            </a:r>
            <a:r>
              <a:rPr lang="zh-TW" altLang="en-US" dirty="0"/>
              <a:t>黨團協商</a:t>
            </a:r>
            <a:r>
              <a:rPr lang="en-US" altLang="zh-TW" dirty="0"/>
              <a:t>】…… </a:t>
            </a:r>
            <a:r>
              <a:rPr lang="zh-TW" altLang="en-US" dirty="0"/>
              <a:t>修法初衷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8BE337-0BEB-4856-9FCE-AF6A5B29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現在的手機或通訊軟體太過發達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在做出第二百二十一條的犯行之後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加害者還用拍照錄影等方式去記錄這個犯罪過程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rgbClr val="000000"/>
                </a:solidFill>
              </a:rPr>
              <a:t>遏止是類行為並加重處罰之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46275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  <a:r>
              <a:rPr lang="en-US" altLang="zh-TW" dirty="0"/>
              <a:t>【</a:t>
            </a:r>
            <a:r>
              <a:rPr lang="zh-TW" altLang="en-US" dirty="0"/>
              <a:t>黨團協商</a:t>
            </a:r>
            <a:r>
              <a:rPr lang="en-US" altLang="zh-TW" dirty="0"/>
              <a:t>】…… </a:t>
            </a:r>
            <a:r>
              <a:rPr lang="zh-TW" altLang="en-US" dirty="0"/>
              <a:t>錄音要件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8BE337-0BEB-4856-9FCE-AF6A5B29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zh-TW" altLang="en-US" b="1" dirty="0"/>
              <a:t>法務部</a:t>
            </a:r>
            <a:endParaRPr lang="en-US" altLang="zh-TW" b="1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錄音真實性與性交事實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拿掉錄音要件不影響</a:t>
            </a:r>
            <a:endParaRPr lang="en-US" altLang="zh-TW" dirty="0"/>
          </a:p>
          <a:p>
            <a:pPr>
              <a:lnSpc>
                <a:spcPct val="110000"/>
              </a:lnSpc>
              <a:spcBef>
                <a:spcPts val="3000"/>
              </a:spcBef>
            </a:pPr>
            <a:r>
              <a:rPr lang="zh-TW" altLang="en-US" b="1" dirty="0"/>
              <a:t>司法院</a:t>
            </a:r>
            <a:endParaRPr lang="en-US" altLang="zh-TW" b="1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對被害人造成傷害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需對被害人的身心加以保護</a:t>
            </a:r>
          </a:p>
        </p:txBody>
      </p:sp>
    </p:spTree>
    <p:extLst>
      <p:ext uri="{BB962C8B-B14F-4D97-AF65-F5344CB8AC3E}">
        <p14:creationId xmlns:p14="http://schemas.microsoft.com/office/powerpoint/2010/main" val="3199521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  <a:r>
              <a:rPr lang="en-US" altLang="zh-TW" dirty="0"/>
              <a:t>【</a:t>
            </a:r>
            <a:r>
              <a:rPr lang="zh-TW" altLang="en-US" dirty="0"/>
              <a:t>黨團協商</a:t>
            </a:r>
            <a:r>
              <a:rPr lang="en-US" altLang="zh-TW" dirty="0"/>
              <a:t>】…… </a:t>
            </a:r>
            <a:r>
              <a:rPr lang="zh-TW" altLang="en-US" dirty="0"/>
              <a:t>電磁紀錄</a:t>
            </a:r>
            <a:r>
              <a:rPr lang="en-US" altLang="zh-TW" dirty="0"/>
              <a:t>	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8BE337-0BEB-4856-9FCE-AF6A5B29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zh-TW" altLang="en-US" b="1" dirty="0"/>
              <a:t>法務部</a:t>
            </a:r>
            <a:endParaRPr lang="en-US" altLang="zh-TW" b="1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zh-TW" altLang="en-US" dirty="0"/>
              <a:t>科技進步快速</a:t>
            </a:r>
            <a:endParaRPr lang="en-US" altLang="zh-TW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zh-TW" altLang="en-US" dirty="0"/>
              <a:t>這部分留下較妥適</a:t>
            </a:r>
            <a:endParaRPr lang="en-US" altLang="zh-TW" dirty="0"/>
          </a:p>
          <a:p>
            <a:pPr>
              <a:lnSpc>
                <a:spcPct val="110000"/>
              </a:lnSpc>
              <a:spcBef>
                <a:spcPts val="3000"/>
              </a:spcBef>
            </a:pPr>
            <a:r>
              <a:rPr lang="zh-TW" altLang="en-US" b="1" dirty="0"/>
              <a:t>司法院</a:t>
            </a:r>
            <a:endParaRPr lang="en-US" altLang="zh-TW" b="1" dirty="0"/>
          </a:p>
          <a:p>
            <a:pPr lvl="1">
              <a:lnSpc>
                <a:spcPct val="170000"/>
              </a:lnSpc>
              <a:spcBef>
                <a:spcPts val="0"/>
              </a:spcBef>
            </a:pPr>
            <a:r>
              <a:rPr lang="zh-TW" altLang="en-US" dirty="0"/>
              <a:t>電磁紀錄的播放與傳播</a:t>
            </a:r>
            <a:endParaRPr lang="en-US" altLang="zh-TW" dirty="0"/>
          </a:p>
          <a:p>
            <a:pPr lvl="1">
              <a:lnSpc>
                <a:spcPct val="170000"/>
              </a:lnSpc>
              <a:spcBef>
                <a:spcPts val="0"/>
              </a:spcBef>
            </a:pPr>
            <a:r>
              <a:rPr lang="zh-TW" altLang="en-US" dirty="0"/>
              <a:t>不必要</a:t>
            </a:r>
            <a:endParaRPr lang="en-US" altLang="zh-TW" dirty="0"/>
          </a:p>
          <a:p>
            <a:pPr lvl="1">
              <a:lnSpc>
                <a:spcPct val="170000"/>
              </a:lnSpc>
              <a:spcBef>
                <a:spcPts val="0"/>
              </a:spcBef>
            </a:pPr>
            <a:r>
              <a:rPr lang="zh-TW" altLang="en-US" dirty="0"/>
              <a:t>若放入要件，立法理由得清楚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376720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  <a:r>
              <a:rPr lang="en-US" altLang="zh-TW" dirty="0"/>
              <a:t>【</a:t>
            </a:r>
            <a:r>
              <a:rPr lang="zh-TW" altLang="en-US" dirty="0"/>
              <a:t>黨團協商</a:t>
            </a:r>
            <a:r>
              <a:rPr lang="en-US" altLang="zh-TW" dirty="0"/>
              <a:t>】……</a:t>
            </a:r>
            <a:r>
              <a:rPr lang="zh-TW" altLang="en-US" dirty="0"/>
              <a:t>本文見解</a:t>
            </a:r>
            <a:r>
              <a:rPr lang="en-US" altLang="zh-TW" dirty="0"/>
              <a:t>	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8BE337-0BEB-4856-9FCE-AF6A5B29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3000" b="0" i="0" u="none" strike="sngStrike" baseline="0" dirty="0">
                <a:solidFill>
                  <a:srgbClr val="000000"/>
                </a:solidFill>
              </a:rPr>
              <a:t>拿加重要件的情形去證明他有性侵的行為</a:t>
            </a:r>
            <a:endParaRPr lang="en-US" altLang="zh-TW" sz="3000" b="0" i="0" u="none" strike="sngStrike" baseline="0" dirty="0">
              <a:solidFill>
                <a:srgbClr val="000000"/>
              </a:solidFill>
            </a:endParaRPr>
          </a:p>
          <a:p>
            <a:pPr lvl="1">
              <a:lnSpc>
                <a:spcPct val="150000"/>
              </a:lnSpc>
            </a:pPr>
            <a:r>
              <a:rPr lang="zh-TW" altLang="en-US" sz="2500" b="0" i="0" u="none" strike="noStrike" baseline="0" dirty="0">
                <a:solidFill>
                  <a:srgbClr val="000000"/>
                </a:solidFill>
              </a:rPr>
              <a:t>洪孟楷委員：</a:t>
            </a:r>
            <a:endParaRPr lang="en-US" altLang="zh-TW" sz="2500" b="0" i="0" u="none" strike="noStrike" baseline="0" dirty="0">
              <a:solidFill>
                <a:srgbClr val="000000"/>
              </a:solidFill>
            </a:endParaRPr>
          </a:p>
          <a:p>
            <a:pPr lvl="2">
              <a:lnSpc>
                <a:spcPct val="150000"/>
              </a:lnSpc>
            </a:pPr>
            <a:r>
              <a:rPr lang="zh-TW" altLang="en-US" sz="2500" b="0" i="0" u="none" strike="noStrike" baseline="0" dirty="0">
                <a:solidFill>
                  <a:srgbClr val="000000"/>
                </a:solidFill>
              </a:rPr>
              <a:t>用照相的，</a:t>
            </a:r>
            <a:r>
              <a:rPr lang="zh-TW" altLang="en-US" sz="2500" dirty="0">
                <a:solidFill>
                  <a:srgbClr val="000000"/>
                </a:solidFill>
              </a:rPr>
              <a:t>但</a:t>
            </a:r>
            <a:r>
              <a:rPr lang="zh-TW" altLang="en-US" sz="2500" b="0" i="0" u="none" strike="noStrike" baseline="0" dirty="0">
                <a:solidFill>
                  <a:srgbClr val="000000"/>
                </a:solidFill>
              </a:rPr>
              <a:t>沒有拍完全</a:t>
            </a:r>
            <a:endParaRPr lang="en-US" altLang="zh-TW" sz="2500" b="0" i="0" u="none" strike="noStrike" baseline="0" dirty="0">
              <a:solidFill>
                <a:srgbClr val="000000"/>
              </a:solidFill>
            </a:endParaRPr>
          </a:p>
          <a:p>
            <a:pPr lvl="2">
              <a:lnSpc>
                <a:spcPct val="150000"/>
              </a:lnSpc>
            </a:pPr>
            <a:r>
              <a:rPr lang="zh-TW" altLang="en-US" sz="2500" b="0" i="0" u="none" strike="noStrike" baseline="0" dirty="0">
                <a:solidFill>
                  <a:srgbClr val="000000"/>
                </a:solidFill>
              </a:rPr>
              <a:t>無法證明他有強制性交的行為</a:t>
            </a:r>
            <a:endParaRPr lang="en-US" altLang="zh-TW" sz="2500" b="0" i="0" u="none" strike="sng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sz="3000" b="0" i="0" u="none" strike="noStrike" baseline="0" dirty="0">
                <a:solidFill>
                  <a:srgbClr val="000000"/>
                </a:solidFill>
              </a:rPr>
              <a:t>已該當前條法規要件，構成其可責性</a:t>
            </a:r>
            <a:endParaRPr lang="en-US" altLang="zh-TW" sz="3000" b="0" i="0" u="none" strike="no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sz="3000" b="0" i="0" u="none" strike="noStrike" baseline="0" dirty="0">
                <a:solidFill>
                  <a:srgbClr val="000000"/>
                </a:solidFill>
              </a:rPr>
              <a:t>又於犯罪過程伴隨惡劣行為</a:t>
            </a:r>
            <a:endParaRPr lang="en-US" altLang="zh-TW" sz="3000" b="0" i="0" u="none" strike="no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sz="3000" b="0" i="0" u="none" strike="noStrike" baseline="0" dirty="0">
                <a:solidFill>
                  <a:srgbClr val="000000"/>
                </a:solidFill>
              </a:rPr>
              <a:t>其行為刑法要予以處罰。 </a:t>
            </a:r>
            <a:endParaRPr lang="zh-TW" altLang="en-US" sz="3000" dirty="0"/>
          </a:p>
        </p:txBody>
      </p:sp>
    </p:spTree>
    <p:extLst>
      <p:ext uri="{BB962C8B-B14F-4D97-AF65-F5344CB8AC3E}">
        <p14:creationId xmlns:p14="http://schemas.microsoft.com/office/powerpoint/2010/main" val="2831705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  <a:r>
              <a:rPr lang="en-US" altLang="zh-TW" dirty="0"/>
              <a:t>【</a:t>
            </a:r>
            <a:r>
              <a:rPr lang="zh-TW" altLang="en-US" dirty="0"/>
              <a:t>二讀</a:t>
            </a:r>
            <a:r>
              <a:rPr lang="en-US" altLang="zh-TW" dirty="0"/>
              <a:t>】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8BE337-0BEB-4856-9FCE-AF6A5B29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>
                <a:solidFill>
                  <a:srgbClr val="000000"/>
                </a:solidFill>
              </a:rPr>
              <a:t>　　宣讀第二百二十二條。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>
                <a:solidFill>
                  <a:srgbClr val="000000"/>
                </a:solidFill>
              </a:rPr>
              <a:t>第二百二十二條 犯前條之罪而有下列情形之一者，處七年以上有期徒刑：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>
                <a:solidFill>
                  <a:srgbClr val="000000"/>
                </a:solidFill>
              </a:rPr>
              <a:t>　　一、二人以上共同犯之。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>
                <a:solidFill>
                  <a:srgbClr val="000000"/>
                </a:solidFill>
              </a:rPr>
              <a:t>　　二、對未滿十四歲之男女犯之。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>
                <a:solidFill>
                  <a:srgbClr val="000000"/>
                </a:solidFill>
              </a:rPr>
              <a:t>　　三、對精神、身體障礙或其他心智缺陷之人犯之。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>
                <a:solidFill>
                  <a:srgbClr val="000000"/>
                </a:solidFill>
              </a:rPr>
              <a:t>　　四、以藥劑犯之。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>
                <a:solidFill>
                  <a:srgbClr val="000000"/>
                </a:solidFill>
              </a:rPr>
              <a:t>　　五、對被害人施以凌虐。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>
                <a:solidFill>
                  <a:srgbClr val="000000"/>
                </a:solidFill>
              </a:rPr>
              <a:t>　　六、利用駕駛供公眾或不特定人運輸之交通工具之機會犯之。 </a:t>
            </a:r>
            <a:endParaRPr lang="zh-TW" altLang="en-US" sz="2000" b="0" i="0" u="none" strike="noStrike" baseline="0" dirty="0"/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/>
              <a:t>　　七、侵入住宅或有人居住之建築物、船艦或隱匿其內犯之。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/>
              <a:t>　　八、攜帶兇器犯之。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>
                <a:solidFill>
                  <a:srgbClr val="FF0000"/>
                </a:solidFill>
              </a:rPr>
              <a:t>　　</a:t>
            </a:r>
            <a:r>
              <a:rPr lang="zh-TW" altLang="en-US" sz="2000" b="1" i="0" u="none" strike="noStrike" baseline="0" dirty="0">
                <a:solidFill>
                  <a:srgbClr val="FF0000"/>
                </a:solidFill>
                <a:highlight>
                  <a:srgbClr val="E9EBF5"/>
                </a:highlight>
              </a:rPr>
              <a:t>九、對被害人為照相、錄音、錄影或散布、播送該影像、聲音、電磁紀錄。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>
                <a:solidFill>
                  <a:srgbClr val="000000"/>
                </a:solidFill>
              </a:rPr>
              <a:t>前項之未遂犯罰之。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b="0" i="0" u="none" strike="noStrike" baseline="0" dirty="0">
                <a:solidFill>
                  <a:srgbClr val="000000"/>
                </a:solidFill>
              </a:rPr>
              <a:t>第二百二十二條照協商條文通過。 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76589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  <a:r>
              <a:rPr lang="en-US" altLang="zh-TW" dirty="0"/>
              <a:t>【</a:t>
            </a:r>
            <a:r>
              <a:rPr lang="zh-TW" altLang="en-US" dirty="0"/>
              <a:t>三讀通過</a:t>
            </a:r>
            <a:r>
              <a:rPr lang="en-US" altLang="zh-TW" dirty="0"/>
              <a:t>】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8BE337-0BEB-4856-9FCE-AF6A5B29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韓國的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號房事件爆發</a:t>
            </a:r>
            <a:r>
              <a:rPr lang="zh-TW" altLang="en-US" dirty="0">
                <a:solidFill>
                  <a:srgbClr val="000000"/>
                </a:solidFill>
              </a:rPr>
              <a:t>與各界的關注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從刑法第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221 </a:t>
            </a: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條強制性交罪乃至加重性交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伴隨著使用照相、錄影及錄音等形式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對於民眾能夠有這樣子更嚴格的保障。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rgbClr val="000000"/>
                </a:solidFill>
              </a:rPr>
              <a:t>預防潛在意圖犯罪之罪犯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12840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E89F29-F6F8-4028-89CD-1BDFD9051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中華民國刑法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14666A9-4F53-4F74-A83A-74E8E19CE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9288"/>
            <a:ext cx="10648406" cy="4351338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3000"/>
              </a:spcAft>
              <a:buFontTx/>
              <a:buChar char="‣"/>
            </a:pPr>
            <a:r>
              <a:rPr lang="zh-TW" altLang="en-US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第 </a:t>
            </a:r>
            <a:r>
              <a:rPr lang="en-US" altLang="zh-TW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221 </a:t>
            </a:r>
            <a:r>
              <a:rPr lang="zh-TW" altLang="en-US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條第一項：</a:t>
            </a:r>
            <a:r>
              <a:rPr lang="zh-TW" altLang="en-US" sz="3500" dirty="0">
                <a:latin typeface="標楷體" panose="03000509000000000000" pitchFamily="65" charset="-120"/>
                <a:ea typeface="標楷體" panose="03000509000000000000" pitchFamily="65" charset="-120"/>
              </a:rPr>
              <a:t>對於男女以強暴、脅迫、恐嚇、催眠術或其他</a:t>
            </a:r>
            <a:r>
              <a:rPr lang="zh-TW" altLang="en-US" sz="35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違反其意願</a:t>
            </a:r>
            <a:r>
              <a:rPr lang="zh-TW" altLang="en-US" sz="3500" dirty="0">
                <a:latin typeface="標楷體" panose="03000509000000000000" pitchFamily="65" charset="-120"/>
                <a:ea typeface="標楷體" panose="03000509000000000000" pitchFamily="65" charset="-120"/>
              </a:rPr>
              <a:t>之方法而為</a:t>
            </a:r>
            <a:r>
              <a:rPr lang="zh-TW" altLang="en-US" sz="35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性交</a:t>
            </a:r>
            <a:r>
              <a:rPr lang="zh-TW" altLang="en-US" sz="3500" dirty="0">
                <a:latin typeface="標楷體" panose="03000509000000000000" pitchFamily="65" charset="-120"/>
                <a:ea typeface="標楷體" panose="03000509000000000000" pitchFamily="65" charset="-120"/>
              </a:rPr>
              <a:t>者，處三年以上十年以下有期徒刑。</a:t>
            </a:r>
            <a:endParaRPr lang="en-US" altLang="zh-TW" sz="35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3000"/>
              </a:spcAft>
              <a:buFontTx/>
              <a:buChar char="‣"/>
            </a:pPr>
            <a:r>
              <a:rPr lang="zh-TW" altLang="en-US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第 </a:t>
            </a:r>
            <a:r>
              <a:rPr lang="en-US" altLang="zh-TW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222 </a:t>
            </a:r>
            <a:r>
              <a:rPr lang="zh-TW" altLang="en-US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條第一項第九款：對被害人為</a:t>
            </a:r>
            <a:r>
              <a:rPr lang="zh-TW" altLang="en-US" sz="35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照相</a:t>
            </a:r>
            <a:r>
              <a:rPr lang="zh-TW" altLang="en-US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zh-TW" altLang="en-US" sz="35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錄音</a:t>
            </a:r>
            <a:r>
              <a:rPr lang="zh-TW" altLang="en-US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br>
              <a:rPr lang="en-US" altLang="zh-TW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zh-TW" altLang="en-US" sz="35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錄影</a:t>
            </a:r>
            <a:r>
              <a:rPr lang="zh-TW" altLang="en-US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或</a:t>
            </a:r>
            <a:r>
              <a:rPr lang="zh-TW" altLang="en-US" sz="35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散布</a:t>
            </a:r>
            <a:r>
              <a:rPr lang="zh-TW" altLang="en-US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zh-TW" altLang="en-US" sz="35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播送該影像</a:t>
            </a:r>
            <a:r>
              <a:rPr lang="zh-TW" altLang="en-US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zh-TW" altLang="en-US" sz="35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聲音</a:t>
            </a:r>
            <a:r>
              <a:rPr lang="zh-TW" altLang="en-US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zh-TW" altLang="en-US" sz="35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電磁紀錄</a:t>
            </a:r>
            <a:r>
              <a:rPr lang="zh-TW" altLang="en-US" sz="35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763289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12EBF5-FD3F-46EF-A6CD-D78FFDF39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媒體與民間意見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A10B0F-3C28-4A9C-9044-D4D5177AC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60000"/>
              </a:lnSpc>
            </a:pPr>
            <a:r>
              <a:rPr lang="zh-TW" altLang="en-US" dirty="0"/>
              <a:t>網路快速傳播性</a:t>
            </a:r>
            <a:endParaRPr lang="en-US" altLang="zh-TW" dirty="0"/>
          </a:p>
          <a:p>
            <a:pPr>
              <a:lnSpc>
                <a:spcPct val="16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婦女救援基金會執行長杜瑛秋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 lvl="1">
              <a:lnSpc>
                <a:spcPct val="160000"/>
              </a:lnSpc>
            </a:pPr>
            <a:r>
              <a:rPr lang="zh-TW" altLang="en-US" b="0" i="0" u="none" strike="noStrike" baseline="0" dirty="0">
                <a:solidFill>
                  <a:srgbClr val="000000"/>
                </a:solidFill>
              </a:rPr>
              <a:t>侵害個人性私密影像防制條例</a:t>
            </a:r>
            <a:endParaRPr lang="en-US" altLang="zh-TW" b="0" i="0" u="none" strike="noStrike" baseline="0" dirty="0">
              <a:solidFill>
                <a:srgbClr val="000000"/>
              </a:solidFill>
            </a:endParaRPr>
          </a:p>
          <a:p>
            <a:pPr lvl="2">
              <a:lnSpc>
                <a:spcPct val="160000"/>
              </a:lnSpc>
            </a:pPr>
            <a:r>
              <a:rPr lang="zh-TW" altLang="en-US" b="0" i="0" u="none" strike="noStrike" baseline="0" dirty="0"/>
              <a:t>惟針對被害人性自主權</a:t>
            </a:r>
            <a:endParaRPr lang="en-US" altLang="zh-TW" b="0" i="0" u="none" strike="noStrike" baseline="0" dirty="0"/>
          </a:p>
          <a:p>
            <a:pPr lvl="2">
              <a:lnSpc>
                <a:spcPct val="160000"/>
              </a:lnSpc>
            </a:pPr>
            <a:r>
              <a:rPr lang="zh-TW" altLang="en-US" b="0" i="0" u="none" strike="noStrike" baseline="0" dirty="0"/>
              <a:t>保護被害人隱私權</a:t>
            </a:r>
            <a:endParaRPr lang="en-US" altLang="zh-TW" b="0" i="0" u="none" strike="noStrike" baseline="0" dirty="0"/>
          </a:p>
          <a:p>
            <a:pPr lvl="2">
              <a:lnSpc>
                <a:spcPct val="160000"/>
              </a:lnSpc>
            </a:pPr>
            <a:r>
              <a:rPr lang="zh-TW" altLang="en-US" b="0" i="0" u="none" strike="noStrike" baseline="0" dirty="0"/>
              <a:t>另立專法統整對受害人完備的保障與協助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38334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FFFD45-ECE8-4768-BCDD-49E8DB6FB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結論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2C185E-1C0E-47FF-98F3-2148B70C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zh-TW" altLang="en-US" dirty="0"/>
              <a:t>和諧的院會氣氛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刑罰乃社會規範的最後防線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妨害性自主權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性別健康與資訊網路安全教育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社會共同責任</a:t>
            </a:r>
          </a:p>
        </p:txBody>
      </p:sp>
    </p:spTree>
    <p:extLst>
      <p:ext uri="{BB962C8B-B14F-4D97-AF65-F5344CB8AC3E}">
        <p14:creationId xmlns:p14="http://schemas.microsoft.com/office/powerpoint/2010/main" val="40263090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圖片 4" descr="一張含有 城市, 街道, 馬賽克 的圖片&#10;&#10;自動產生的描述">
            <a:extLst>
              <a:ext uri="{FF2B5EF4-FFF2-40B4-BE49-F238E27FC236}">
                <a16:creationId xmlns:a16="http://schemas.microsoft.com/office/drawing/2014/main" id="{0D414428-204C-457E-B875-33767A553A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2" b="30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cxnSp>
        <p:nvCxnSpPr>
          <p:cNvPr id="51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2FDDC7-223A-40DF-90EB-E594BD41D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zh-TW" altLang="en-US" sz="2800" b="0" i="0" u="none" strike="noStrike" baseline="0" dirty="0">
                <a:solidFill>
                  <a:srgbClr val="FFFFFF"/>
                </a:solidFill>
                <a:latin typeface="Yu Mincho Demibold" panose="02020600000000000000" pitchFamily="18" charset="-128"/>
                <a:ea typeface="Yu Mincho Demibold" panose="02020600000000000000" pitchFamily="18" charset="-128"/>
              </a:rPr>
              <a:t>人們能對彼此多一點尊重與包容</a:t>
            </a:r>
            <a:endParaRPr lang="en-US" altLang="zh-TW" sz="2800" b="0" i="0" u="none" strike="noStrike" baseline="0" dirty="0">
              <a:solidFill>
                <a:srgbClr val="FFFFFF"/>
              </a:solidFill>
              <a:latin typeface="Yu Mincho Demibold" panose="02020600000000000000" pitchFamily="18" charset="-128"/>
              <a:ea typeface="Yu Mincho Demibold" panose="02020600000000000000" pitchFamily="18" charset="-128"/>
            </a:endParaRPr>
          </a:p>
          <a:p>
            <a:pPr marL="0" indent="0">
              <a:buNone/>
            </a:pPr>
            <a:r>
              <a:rPr lang="zh-TW" altLang="en-US" sz="2800" b="0" i="0" u="none" strike="noStrike" baseline="0" dirty="0">
                <a:solidFill>
                  <a:srgbClr val="FFFFFF"/>
                </a:solidFill>
                <a:latin typeface="Yu Mincho Demibold" panose="02020600000000000000" pitchFamily="18" charset="-128"/>
                <a:ea typeface="Yu Mincho Demibold" panose="02020600000000000000" pitchFamily="18" charset="-128"/>
              </a:rPr>
              <a:t>保護自己也保護別人的性自主權</a:t>
            </a:r>
            <a:endParaRPr kumimoji="1" lang="ja-JP" altLang="en-US" sz="2800" dirty="0">
              <a:solidFill>
                <a:srgbClr val="FFFFFF"/>
              </a:solidFill>
              <a:latin typeface="Yu Mincho Demibold" panose="02020600000000000000" pitchFamily="18" charset="-128"/>
              <a:ea typeface="Yu Mincho Demibold" panose="020206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15462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B43CFA5-2128-4218-8395-C065F19EF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4600">
                <a:solidFill>
                  <a:srgbClr val="FFFFFF"/>
                </a:solidFill>
              </a:rPr>
              <a:t>參考資料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2385AF87-5A63-4B22-B951-F4DCC1B3E6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1793088"/>
              </p:ext>
            </p:extLst>
          </p:nvPr>
        </p:nvGraphicFramePr>
        <p:xfrm>
          <a:off x="838200" y="2439872"/>
          <a:ext cx="10515601" cy="37356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1000">
                  <a:extLst>
                    <a:ext uri="{9D8B030D-6E8A-4147-A177-3AD203B41FA5}">
                      <a16:colId xmlns:a16="http://schemas.microsoft.com/office/drawing/2014/main" val="3075129743"/>
                    </a:ext>
                  </a:extLst>
                </a:gridCol>
                <a:gridCol w="10134601">
                  <a:extLst>
                    <a:ext uri="{9D8B030D-6E8A-4147-A177-3AD203B41FA5}">
                      <a16:colId xmlns:a16="http://schemas.microsoft.com/office/drawing/2014/main" val="2065865693"/>
                    </a:ext>
                  </a:extLst>
                </a:gridCol>
              </a:tblGrid>
              <a:tr h="277615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[1] </a:t>
                      </a:r>
                      <a:endParaRPr lang="ja-JP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kern="100" dirty="0">
                          <a:solidFill>
                            <a:sysClr val="windowText" lastClr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zh-TW" sz="1400" b="0" kern="100" dirty="0">
                          <a:solidFill>
                            <a:sysClr val="windowText" lastClr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立法院議案關係文書院總第</a:t>
                      </a:r>
                      <a:r>
                        <a:rPr lang="en-US" sz="1400" b="0" kern="100" dirty="0">
                          <a:solidFill>
                            <a:sysClr val="windowText" lastClr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246 </a:t>
                      </a:r>
                      <a:r>
                        <a:rPr lang="zh-TW" sz="1400" b="0" kern="100" dirty="0">
                          <a:solidFill>
                            <a:sysClr val="windowText" lastClr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號 委員提案第</a:t>
                      </a:r>
                      <a:r>
                        <a:rPr lang="en-US" sz="1400" b="0" kern="100" dirty="0">
                          <a:solidFill>
                            <a:sysClr val="windowText" lastClr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24263</a:t>
                      </a:r>
                      <a:r>
                        <a:rPr lang="zh-TW" sz="1400" b="0" kern="100" dirty="0">
                          <a:solidFill>
                            <a:sysClr val="windowText" lastClr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號</a:t>
                      </a:r>
                      <a:r>
                        <a:rPr lang="en-US" sz="1400" b="0" kern="100" dirty="0">
                          <a:solidFill>
                            <a:sysClr val="windowText" lastClr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”.</a:t>
                      </a:r>
                      <a:endParaRPr lang="ja-JP" sz="1400" b="0" kern="100" dirty="0">
                        <a:solidFill>
                          <a:sysClr val="windowText" lastClr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6429681"/>
                  </a:ext>
                </a:extLst>
              </a:tr>
              <a:tr h="277615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[2] </a:t>
                      </a:r>
                      <a:endParaRPr lang="ja-JP" sz="14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立法院公報第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109 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卷 第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18 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期 院會紀錄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”.</a:t>
                      </a:r>
                      <a:endParaRPr lang="ja-JP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897430"/>
                  </a:ext>
                </a:extLst>
              </a:tr>
              <a:tr h="483796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[3] </a:t>
                      </a:r>
                      <a:endParaRPr lang="ja-JP" sz="14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甘添貴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, “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罪刑明確性原則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,” 01 12 2002. [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線上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]. Available: https://www.lawbank.com.tw/treatise/pl_article.aspx?AID=P000073241. </a:t>
                      </a:r>
                      <a:b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</a:b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存取日期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: 18 11 2021].</a:t>
                      </a:r>
                      <a:endParaRPr lang="ja-JP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1416233"/>
                  </a:ext>
                </a:extLst>
              </a:tr>
              <a:tr h="277615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[4] </a:t>
                      </a:r>
                      <a:endParaRPr lang="ja-JP" sz="14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立法院公報第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47 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期 第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109 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卷 委員會紀錄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”.</a:t>
                      </a:r>
                      <a:endParaRPr lang="ja-JP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95867124"/>
                  </a:ext>
                </a:extLst>
              </a:tr>
              <a:tr h="277615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[5] </a:t>
                      </a:r>
                      <a:endParaRPr lang="ja-JP" sz="14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立法院第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10 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屆第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3 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會期第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7 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次會議議案關係文書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”.</a:t>
                      </a:r>
                      <a:endParaRPr lang="ja-JP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7895388"/>
                  </a:ext>
                </a:extLst>
              </a:tr>
              <a:tr h="277615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[6] </a:t>
                      </a:r>
                      <a:endParaRPr lang="ja-JP" sz="14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立法院公報第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110 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卷 第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60 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期 院會紀錄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”.</a:t>
                      </a:r>
                      <a:endParaRPr lang="ja-JP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81885520"/>
                  </a:ext>
                </a:extLst>
              </a:tr>
              <a:tr h="689978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[7] </a:t>
                      </a:r>
                      <a:endParaRPr lang="ja-JP" sz="14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刑法第二百二十二條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修正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),” 21 5 2021. [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線上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]. Available: https://lis.ly.gov.tw/lglawc/lawsingle?00661300D6EB00000000000000000</a:t>
                      </a:r>
                      <a:b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</a:b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1400000000400FFFFFD00^04536110052101^00000000000. </a:t>
                      </a:r>
                      <a:b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</a:b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存取日期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: 19 11 2021].</a:t>
                      </a:r>
                      <a:endParaRPr lang="ja-JP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8128314"/>
                  </a:ext>
                </a:extLst>
              </a:tr>
              <a:tr h="689978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[8] </a:t>
                      </a:r>
                      <a:endParaRPr lang="ja-JP" sz="14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江妙瑩</a:t>
                      </a:r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, “</a:t>
                      </a:r>
                      <a:r>
                        <a:rPr lang="zh-TW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刑法</a:t>
                      </a:r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222</a:t>
                      </a:r>
                      <a:r>
                        <a:rPr lang="zh-TW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條修正案保障不足，數位性犯罪需要專法補漏洞</a:t>
                      </a:r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,” 24 5 2021. [</a:t>
                      </a:r>
                      <a:r>
                        <a:rPr lang="zh-TW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線上</a:t>
                      </a:r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]. Available: https://bongchhi.frontier.org.tw/archives/51459. </a:t>
                      </a:r>
                      <a:b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</a:br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zh-TW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存取日期</a:t>
                      </a:r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: 19 11 2021].</a:t>
                      </a:r>
                      <a:endParaRPr lang="ja-JP" sz="14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5295846"/>
                  </a:ext>
                </a:extLst>
              </a:tr>
              <a:tr h="483796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[9] </a:t>
                      </a:r>
                      <a:endParaRPr lang="ja-JP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杜瑛秋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顏聖家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, “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【司法改革篇】數位性暴力越趨嚴重 杜絕下一個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號房應盡速立專法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,” 21 12 2021. [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線上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]. Available: https://bongchhi.frontier.org.tw/archives/49671. [</a:t>
                      </a:r>
                      <a:r>
                        <a:rPr lang="zh-TW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存取日期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: 20 11 2021].</a:t>
                      </a:r>
                      <a:endParaRPr lang="ja-JP" sz="14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10975" marR="10975" marT="10975" marB="109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4350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9456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99ACD34-7892-41FB-8750-03EC91D07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zh-TW" altLang="en-US" sz="5200" dirty="0"/>
              <a:t>刑法犯罪三階論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D06F42E6-330A-40EC-91C0-7364712259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4385464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8060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5B2012-04CC-4C4D-8429-BD89BD425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5"/>
            <a:ext cx="10515600" cy="1325563"/>
          </a:xfrm>
        </p:spPr>
        <p:txBody>
          <a:bodyPr/>
          <a:lstStyle/>
          <a:p>
            <a:r>
              <a:rPr lang="zh-TW" altLang="en-US" dirty="0"/>
              <a:t>緒論與修法背景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0E3B3B-B68A-438F-B91B-D7851E177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3500" b="1" dirty="0"/>
              <a:t>性犯罪防治</a:t>
            </a:r>
            <a:endParaRPr lang="en-US" altLang="zh-TW" sz="3500" b="1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社會福利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刑法一般預防（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</a:t>
            </a:r>
            <a:r>
              <a:rPr lang="zh-TW" altLang="en-US" dirty="0"/>
              <a:t>）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64809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5B2012-04CC-4C4D-8429-BD89BD425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緒論與修法背景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0E3B3B-B68A-438F-B91B-D7851E177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zh-TW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TW" altLang="en-US" sz="3800" b="1" dirty="0"/>
              <a:t>號房事件</a:t>
            </a:r>
            <a:endParaRPr lang="en-US" altLang="zh-TW" sz="3800" b="1" dirty="0"/>
          </a:p>
          <a:p>
            <a:pPr>
              <a:lnSpc>
                <a:spcPct val="150000"/>
              </a:lnSpc>
            </a:pPr>
            <a:r>
              <a:rPr lang="zh-TW" altLang="en-US" sz="3800" b="1" dirty="0"/>
              <a:t>網際網路</a:t>
            </a:r>
            <a:endParaRPr lang="en-US" altLang="zh-TW" sz="3800" b="1" dirty="0"/>
          </a:p>
          <a:p>
            <a:pPr>
              <a:lnSpc>
                <a:spcPct val="150000"/>
              </a:lnSpc>
            </a:pPr>
            <a:r>
              <a:rPr lang="zh-TW" altLang="en-US" sz="3800" b="1" dirty="0"/>
              <a:t>輔導機制</a:t>
            </a:r>
            <a:endParaRPr lang="en-US" altLang="zh-TW" sz="3800" b="1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網路教育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性健康教育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社會與家庭輔導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72195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5B2012-04CC-4C4D-8429-BD89BD425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緒論與修法背景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0E3B3B-B68A-438F-B91B-D7851E177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/>
              <a:t>妨害性自主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醫療法規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社會福利</a:t>
            </a:r>
          </a:p>
        </p:txBody>
      </p:sp>
    </p:spTree>
    <p:extLst>
      <p:ext uri="{BB962C8B-B14F-4D97-AF65-F5344CB8AC3E}">
        <p14:creationId xmlns:p14="http://schemas.microsoft.com/office/powerpoint/2010/main" val="2142361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5B2012-04CC-4C4D-8429-BD89BD425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緒論與修法背景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0E3B3B-B68A-438F-B91B-D7851E177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zh-TW" altLang="en-US" b="1" dirty="0"/>
              <a:t>刑罰</a:t>
            </a:r>
            <a:endParaRPr lang="en-US" altLang="zh-TW" b="1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威嚇力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行為為法所禁止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b="1" dirty="0"/>
              <a:t>心理與人格</a:t>
            </a:r>
            <a:endParaRPr lang="en-US" altLang="zh-TW" b="1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犯罪心理學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社會根本結構</a:t>
            </a:r>
          </a:p>
        </p:txBody>
      </p:sp>
    </p:spTree>
    <p:extLst>
      <p:ext uri="{BB962C8B-B14F-4D97-AF65-F5344CB8AC3E}">
        <p14:creationId xmlns:p14="http://schemas.microsoft.com/office/powerpoint/2010/main" val="3718433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7034758-A271-4B89-9E7F-A64F601AF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4" t="23916" r="4549" b="12391"/>
          <a:stretch/>
        </p:blipFill>
        <p:spPr>
          <a:xfrm>
            <a:off x="838201" y="1219200"/>
            <a:ext cx="10515599" cy="5502746"/>
          </a:xfrm>
        </p:spPr>
      </p:pic>
    </p:spTree>
    <p:extLst>
      <p:ext uri="{BB962C8B-B14F-4D97-AF65-F5344CB8AC3E}">
        <p14:creationId xmlns:p14="http://schemas.microsoft.com/office/powerpoint/2010/main" val="463799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AB109-EFC3-44F4-BD0C-EB4B53E1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修法歷程</a:t>
            </a:r>
            <a:r>
              <a:rPr lang="en-US" altLang="zh-TW" dirty="0"/>
              <a:t>【</a:t>
            </a:r>
            <a:r>
              <a:rPr lang="zh-TW" altLang="en-US" dirty="0"/>
              <a:t>提案</a:t>
            </a:r>
            <a:r>
              <a:rPr lang="en-US" altLang="zh-TW" dirty="0"/>
              <a:t>】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8BE337-0BEB-4856-9FCE-AF6A5B291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sz="4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草案增修中華民國刑法第 </a:t>
            </a:r>
            <a:r>
              <a:rPr lang="en-US" altLang="zh-TW" sz="4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222 </a:t>
            </a:r>
            <a:r>
              <a:rPr lang="zh-TW" altLang="en-US" sz="4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條第一項第九款（以下本文稱本法）</a:t>
            </a:r>
            <a:r>
              <a:rPr lang="zh-TW" altLang="en-US" sz="400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zh-TW" altLang="en-US" sz="4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「</a:t>
            </a:r>
            <a:r>
              <a:rPr lang="zh-TW" altLang="en-US" sz="4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過程竊錄</a:t>
            </a:r>
            <a:r>
              <a:rPr lang="zh-TW" altLang="en-US" sz="4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犯之者。」</a:t>
            </a:r>
            <a:endParaRPr lang="zh-TW" altLang="en-US" sz="40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5294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1185</Words>
  <Application>Microsoft Office PowerPoint</Application>
  <PresentationFormat>寬螢幕</PresentationFormat>
  <Paragraphs>137</Paragraphs>
  <Slides>23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0" baseType="lpstr">
      <vt:lpstr>Yu Gothic</vt:lpstr>
      <vt:lpstr>Yu Mincho Demibold</vt:lpstr>
      <vt:lpstr>???d??????</vt:lpstr>
      <vt:lpstr>Times New Roman</vt:lpstr>
      <vt:lpstr>Arial</vt:lpstr>
      <vt:lpstr>標楷體</vt:lpstr>
      <vt:lpstr>Office 佈景主題</vt:lpstr>
      <vt:lpstr>淺談中華民國刑法第 222 條 修正案（N號房條款）</vt:lpstr>
      <vt:lpstr>中華民國刑法</vt:lpstr>
      <vt:lpstr>刑法犯罪三階論</vt:lpstr>
      <vt:lpstr>緒論與修法背景</vt:lpstr>
      <vt:lpstr>緒論與修法背景</vt:lpstr>
      <vt:lpstr>緒論與修法背景</vt:lpstr>
      <vt:lpstr>緒論與修法背景</vt:lpstr>
      <vt:lpstr>修法歷程</vt:lpstr>
      <vt:lpstr>修法歷程【提案】</vt:lpstr>
      <vt:lpstr>修法歷程【院會報告備審】</vt:lpstr>
      <vt:lpstr>修法歷程【送審司法與法制委員會】</vt:lpstr>
      <vt:lpstr>修法歷程【送審司法與法制委員會】</vt:lpstr>
      <vt:lpstr>修法歷程【黨團協商】</vt:lpstr>
      <vt:lpstr>修法歷程【黨團協商】…… 修法初衷</vt:lpstr>
      <vt:lpstr>修法歷程【黨團協商】…… 錄音要件</vt:lpstr>
      <vt:lpstr>修法歷程【黨團協商】…… 電磁紀錄 </vt:lpstr>
      <vt:lpstr>修法歷程【黨團協商】……本文見解 </vt:lpstr>
      <vt:lpstr>修法歷程【二讀】</vt:lpstr>
      <vt:lpstr>修法歷程【三讀通過】</vt:lpstr>
      <vt:lpstr>媒體與民間意見</vt:lpstr>
      <vt:lpstr>結論</vt:lpstr>
      <vt:lpstr>PowerPoint 簡報</vt:lpstr>
      <vt:lpstr>參考資料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淺談中華民國刑法第222條 修正案（N號房條款）</dc:title>
  <dc:creator>Nana Takeda</dc:creator>
  <cp:lastModifiedBy>ZhangCheng-Hao</cp:lastModifiedBy>
  <cp:revision>1</cp:revision>
  <dcterms:created xsi:type="dcterms:W3CDTF">2021-12-01T15:41:50Z</dcterms:created>
  <dcterms:modified xsi:type="dcterms:W3CDTF">2021-12-09T15:38:37Z</dcterms:modified>
</cp:coreProperties>
</file>

<file path=docProps/thumbnail.jpeg>
</file>